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58" r:id="rId5"/>
    <p:sldId id="259" r:id="rId6"/>
    <p:sldId id="260" r:id="rId7"/>
    <p:sldId id="261" r:id="rId8"/>
    <p:sldId id="262" r:id="rId9"/>
    <p:sldId id="263" r:id="rId10"/>
    <p:sldId id="264" r:id="rId11"/>
    <p:sldId id="271" r:id="rId12"/>
    <p:sldId id="272" r:id="rId13"/>
    <p:sldId id="273" r:id="rId14"/>
    <p:sldId id="265" r:id="rId15"/>
    <p:sldId id="266" r:id="rId16"/>
    <p:sldId id="267" r:id="rId17"/>
    <p:sldId id="268" r:id="rId18"/>
    <p:sldId id="269"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38987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C5B90A-F5B8-4882-A589-D0208B036663}"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6900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498019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38087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683201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3594106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36874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160064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05494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371461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781638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C5B90A-F5B8-4882-A589-D0208B036663}"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299282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C5B90A-F5B8-4882-A589-D0208B036663}" type="datetimeFigureOut">
              <a:rPr lang="en-US" smtClean="0"/>
              <a:t>8/21/2018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182332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96970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85380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03C5B90A-F5B8-4882-A589-D0208B036663}" type="datetimeFigureOut">
              <a:rPr lang="en-US" smtClean="0"/>
              <a:t>8/21/2018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4097050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C5B90A-F5B8-4882-A589-D0208B036663}"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71A-E82D-4E96-8B4E-A0652BE9C482}" type="slidenum">
              <a:rPr lang="en-US" smtClean="0"/>
              <a:t>‹#›</a:t>
            </a:fld>
            <a:endParaRPr lang="en-US"/>
          </a:p>
        </p:txBody>
      </p:sp>
    </p:spTree>
    <p:extLst>
      <p:ext uri="{BB962C8B-B14F-4D97-AF65-F5344CB8AC3E}">
        <p14:creationId xmlns:p14="http://schemas.microsoft.com/office/powerpoint/2010/main" val="3507954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3C5B90A-F5B8-4882-A589-D0208B036663}" type="datetimeFigureOut">
              <a:rPr lang="en-US" smtClean="0"/>
              <a:t>8/21/2018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8ED371A-E82D-4E96-8B4E-A0652BE9C482}" type="slidenum">
              <a:rPr lang="en-US" smtClean="0"/>
              <a:t>‹#›</a:t>
            </a:fld>
            <a:endParaRPr lang="en-US"/>
          </a:p>
        </p:txBody>
      </p:sp>
    </p:spTree>
    <p:extLst>
      <p:ext uri="{BB962C8B-B14F-4D97-AF65-F5344CB8AC3E}">
        <p14:creationId xmlns:p14="http://schemas.microsoft.com/office/powerpoint/2010/main" val="35065355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b="1" dirty="0" smtClean="0"/>
              <a:t>4 P’s</a:t>
            </a:r>
            <a:endParaRPr lang="en-US" sz="96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93642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Zephaniah 3:17</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3200" b="1" dirty="0" smtClean="0"/>
              <a:t>7 The Lord your God in your midst,</a:t>
            </a:r>
          </a:p>
          <a:p>
            <a:pPr marL="0" indent="0">
              <a:buNone/>
            </a:pPr>
            <a:r>
              <a:rPr lang="en-US" sz="3200" b="1" dirty="0" smtClean="0"/>
              <a:t>The Mighty One, will save;</a:t>
            </a:r>
          </a:p>
          <a:p>
            <a:pPr marL="0" indent="0">
              <a:buNone/>
            </a:pPr>
            <a:r>
              <a:rPr lang="en-US" sz="3200" b="1" dirty="0" smtClean="0"/>
              <a:t>He will rejoice over you with gladness,</a:t>
            </a:r>
          </a:p>
          <a:p>
            <a:pPr marL="0" indent="0">
              <a:buNone/>
            </a:pPr>
            <a:r>
              <a:rPr lang="en-US" sz="3200" b="1" dirty="0" smtClean="0"/>
              <a:t>He will quiet you with His love,</a:t>
            </a:r>
          </a:p>
          <a:p>
            <a:pPr marL="0" indent="0">
              <a:buNone/>
            </a:pPr>
            <a:r>
              <a:rPr lang="en-US" sz="3200" b="1" dirty="0" smtClean="0"/>
              <a:t>He will rejoice over you with singing."      NKJV</a:t>
            </a:r>
          </a:p>
          <a:p>
            <a:pPr marL="0" indent="0">
              <a:buNone/>
            </a:pPr>
            <a:endParaRPr lang="en-US" dirty="0"/>
          </a:p>
        </p:txBody>
      </p:sp>
    </p:spTree>
    <p:extLst>
      <p:ext uri="{BB962C8B-B14F-4D97-AF65-F5344CB8AC3E}">
        <p14:creationId xmlns:p14="http://schemas.microsoft.com/office/powerpoint/2010/main" val="490267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Hosea 11:3-4</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r>
              <a:rPr lang="en-US" sz="3500" b="1" dirty="0" smtClean="0"/>
              <a:t>3 "I taught Ephraim to walk,</a:t>
            </a:r>
          </a:p>
          <a:p>
            <a:pPr marL="0" indent="0">
              <a:buNone/>
            </a:pPr>
            <a:r>
              <a:rPr lang="en-US" sz="3500" b="1" dirty="0" smtClean="0"/>
              <a:t>Taking them by their arms; </a:t>
            </a:r>
          </a:p>
          <a:p>
            <a:pPr marL="0" indent="0">
              <a:buNone/>
            </a:pPr>
            <a:r>
              <a:rPr lang="en-US" sz="3500" b="1" dirty="0" smtClean="0"/>
              <a:t>But they did not know that I healed them. </a:t>
            </a:r>
          </a:p>
          <a:p>
            <a:pPr marL="0" indent="0">
              <a:buNone/>
            </a:pPr>
            <a:r>
              <a:rPr lang="en-US" sz="3500" b="1" dirty="0" smtClean="0"/>
              <a:t>4 I drew them with gentle cords, </a:t>
            </a:r>
          </a:p>
          <a:p>
            <a:pPr marL="0" indent="0">
              <a:buNone/>
            </a:pPr>
            <a:r>
              <a:rPr lang="en-US" sz="3500" b="1" dirty="0" smtClean="0"/>
              <a:t>With bands of love,</a:t>
            </a:r>
          </a:p>
          <a:p>
            <a:pPr marL="0" indent="0">
              <a:buNone/>
            </a:pPr>
            <a:r>
              <a:rPr lang="en-US" sz="3500" b="1" dirty="0" smtClean="0"/>
              <a:t>And I was to them as those who take the yoke from their neck. </a:t>
            </a:r>
          </a:p>
          <a:p>
            <a:pPr marL="0" indent="0">
              <a:buNone/>
            </a:pPr>
            <a:r>
              <a:rPr lang="en-US" sz="3500" b="1" dirty="0" smtClean="0"/>
              <a:t>I stooped and fed them.        </a:t>
            </a:r>
            <a:r>
              <a:rPr lang="en-US" dirty="0" smtClean="0"/>
              <a:t>NKJV</a:t>
            </a:r>
          </a:p>
          <a:p>
            <a:pPr marL="0" indent="0">
              <a:buNone/>
            </a:pPr>
            <a:endParaRPr lang="en-US" dirty="0"/>
          </a:p>
        </p:txBody>
      </p:sp>
    </p:spTree>
    <p:extLst>
      <p:ext uri="{BB962C8B-B14F-4D97-AF65-F5344CB8AC3E}">
        <p14:creationId xmlns:p14="http://schemas.microsoft.com/office/powerpoint/2010/main" val="381074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974"/>
            <a:ext cx="10515600" cy="1325563"/>
          </a:xfrm>
        </p:spPr>
        <p:txBody>
          <a:bodyPr/>
          <a:lstStyle/>
          <a:p>
            <a:r>
              <a:rPr lang="en-US" dirty="0" smtClean="0"/>
              <a:t>Hosea 11:7-8</a:t>
            </a:r>
            <a:endParaRPr lang="en-US" dirty="0"/>
          </a:p>
        </p:txBody>
      </p:sp>
      <p:sp>
        <p:nvSpPr>
          <p:cNvPr id="3" name="Content Placeholder 2"/>
          <p:cNvSpPr>
            <a:spLocks noGrp="1"/>
          </p:cNvSpPr>
          <p:nvPr>
            <p:ph idx="1"/>
          </p:nvPr>
        </p:nvSpPr>
        <p:spPr>
          <a:xfrm>
            <a:off x="838200" y="1358537"/>
            <a:ext cx="10515600" cy="4818426"/>
          </a:xfrm>
        </p:spPr>
        <p:txBody>
          <a:bodyPr>
            <a:normAutofit fontScale="77500" lnSpcReduction="20000"/>
          </a:bodyPr>
          <a:lstStyle/>
          <a:p>
            <a:pPr marL="0" indent="0">
              <a:buNone/>
            </a:pPr>
            <a:endParaRPr lang="en-US" dirty="0" smtClean="0"/>
          </a:p>
          <a:p>
            <a:pPr marL="0" indent="0">
              <a:buNone/>
            </a:pPr>
            <a:r>
              <a:rPr lang="en-US" sz="3300" b="1" dirty="0" smtClean="0"/>
              <a:t>7 My people are bent on backsliding from Me.</a:t>
            </a:r>
          </a:p>
          <a:p>
            <a:pPr marL="0" indent="0">
              <a:buNone/>
            </a:pPr>
            <a:r>
              <a:rPr lang="en-US" sz="3300" b="1" dirty="0" smtClean="0"/>
              <a:t>Though they call to the Most High, </a:t>
            </a:r>
          </a:p>
          <a:p>
            <a:pPr marL="0" indent="0">
              <a:buNone/>
            </a:pPr>
            <a:r>
              <a:rPr lang="en-US" sz="3300" b="1" dirty="0" smtClean="0"/>
              <a:t>None at all exalt Him. </a:t>
            </a:r>
          </a:p>
          <a:p>
            <a:pPr marL="0" indent="0">
              <a:buNone/>
            </a:pPr>
            <a:endParaRPr lang="en-US" sz="3300" b="1" dirty="0" smtClean="0"/>
          </a:p>
          <a:p>
            <a:pPr marL="0" indent="0">
              <a:buNone/>
            </a:pPr>
            <a:r>
              <a:rPr lang="en-US" sz="3300" b="1" dirty="0" smtClean="0"/>
              <a:t>8 "How can I give you up, Ephraim?</a:t>
            </a:r>
          </a:p>
          <a:p>
            <a:pPr marL="0" indent="0">
              <a:buNone/>
            </a:pPr>
            <a:r>
              <a:rPr lang="en-US" sz="3300" b="1" dirty="0" smtClean="0"/>
              <a:t>How can I hand you over, Israel?</a:t>
            </a:r>
          </a:p>
          <a:p>
            <a:pPr marL="0" indent="0">
              <a:buNone/>
            </a:pPr>
            <a:r>
              <a:rPr lang="en-US" sz="3300" b="1" dirty="0" smtClean="0"/>
              <a:t>How can I make you like </a:t>
            </a:r>
            <a:r>
              <a:rPr lang="en-US" sz="3300" b="1" dirty="0" err="1" smtClean="0"/>
              <a:t>Admah</a:t>
            </a:r>
            <a:r>
              <a:rPr lang="en-US" sz="3300" b="1" dirty="0" smtClean="0"/>
              <a:t>?</a:t>
            </a:r>
          </a:p>
          <a:p>
            <a:pPr marL="0" indent="0">
              <a:buNone/>
            </a:pPr>
            <a:r>
              <a:rPr lang="en-US" sz="3300" b="1" dirty="0" smtClean="0"/>
              <a:t>How can I set you like </a:t>
            </a:r>
            <a:r>
              <a:rPr lang="en-US" sz="3300" b="1" dirty="0" err="1" smtClean="0"/>
              <a:t>Zeboiim</a:t>
            </a:r>
            <a:r>
              <a:rPr lang="en-US" sz="3300" b="1" dirty="0" smtClean="0"/>
              <a:t>?</a:t>
            </a:r>
          </a:p>
          <a:p>
            <a:pPr marL="0" indent="0">
              <a:buNone/>
            </a:pPr>
            <a:r>
              <a:rPr lang="en-US" sz="3300" b="1" dirty="0" smtClean="0"/>
              <a:t>My heart churns within Me;</a:t>
            </a:r>
          </a:p>
          <a:p>
            <a:pPr marL="0" indent="0">
              <a:buNone/>
            </a:pPr>
            <a:r>
              <a:rPr lang="en-US" sz="3300" b="1" dirty="0" smtClean="0"/>
              <a:t>My sympathy is stirred.                       N</a:t>
            </a:r>
            <a:r>
              <a:rPr lang="en-US" dirty="0" smtClean="0"/>
              <a:t>KJV</a:t>
            </a:r>
          </a:p>
          <a:p>
            <a:pPr marL="0" indent="0">
              <a:buNone/>
            </a:pPr>
            <a:endParaRPr lang="en-US" dirty="0"/>
          </a:p>
        </p:txBody>
      </p:sp>
    </p:spTree>
    <p:extLst>
      <p:ext uri="{BB962C8B-B14F-4D97-AF65-F5344CB8AC3E}">
        <p14:creationId xmlns:p14="http://schemas.microsoft.com/office/powerpoint/2010/main" val="118354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Hosea 11:9</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r>
              <a:rPr lang="en-US" b="1" dirty="0" smtClean="0"/>
              <a:t>9 I will not execute the fierceness of My anger;</a:t>
            </a:r>
          </a:p>
          <a:p>
            <a:pPr marL="0" indent="0">
              <a:buNone/>
            </a:pPr>
            <a:r>
              <a:rPr lang="en-US" b="1" dirty="0" smtClean="0"/>
              <a:t>I will not again destroy Ephraim.</a:t>
            </a:r>
          </a:p>
          <a:p>
            <a:pPr marL="0" indent="0">
              <a:buNone/>
            </a:pPr>
            <a:r>
              <a:rPr lang="en-US" b="1" dirty="0" smtClean="0"/>
              <a:t>For I am God, and not man,</a:t>
            </a:r>
          </a:p>
          <a:p>
            <a:pPr marL="0" indent="0">
              <a:buNone/>
            </a:pPr>
            <a:r>
              <a:rPr lang="en-US" b="1" dirty="0" smtClean="0"/>
              <a:t>The Holy One in your midst;</a:t>
            </a:r>
          </a:p>
          <a:p>
            <a:pPr marL="0" indent="0">
              <a:buNone/>
            </a:pPr>
            <a:r>
              <a:rPr lang="en-US" b="1" dirty="0" smtClean="0"/>
              <a:t>And I will not come with terror.     NKJV</a:t>
            </a:r>
          </a:p>
        </p:txBody>
      </p:sp>
    </p:spTree>
    <p:extLst>
      <p:ext uri="{BB962C8B-B14F-4D97-AF65-F5344CB8AC3E}">
        <p14:creationId xmlns:p14="http://schemas.microsoft.com/office/powerpoint/2010/main" val="4033164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14:21</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dirty="0" smtClean="0"/>
              <a:t>21 He who has My commandments and keeps them, it is he who loves Me. And he who loves Me will be loved by My Father, and I will love him and manifest Myself to him." </a:t>
            </a:r>
            <a:r>
              <a:rPr lang="en-US" dirty="0" smtClean="0"/>
              <a:t>NKJV</a:t>
            </a:r>
          </a:p>
          <a:p>
            <a:pPr marL="0" indent="0">
              <a:buNone/>
            </a:pPr>
            <a:endParaRPr lang="en-US" dirty="0"/>
          </a:p>
        </p:txBody>
      </p:sp>
    </p:spTree>
    <p:extLst>
      <p:ext uri="{BB962C8B-B14F-4D97-AF65-F5344CB8AC3E}">
        <p14:creationId xmlns:p14="http://schemas.microsoft.com/office/powerpoint/2010/main" val="255610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14:23</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3600" b="1" dirty="0" smtClean="0"/>
              <a:t>23 Jesus answered and said to him, "If anyone loves Me, he will keep My word; and My Father will love him, and We will come to him and make Our home with him.</a:t>
            </a:r>
            <a:r>
              <a:rPr lang="en-US" sz="3600" b="1" dirty="0" smtClean="0"/>
              <a:t>      </a:t>
            </a:r>
            <a:r>
              <a:rPr lang="en-US" b="1" dirty="0" smtClean="0"/>
              <a:t>NKJV</a:t>
            </a:r>
          </a:p>
          <a:p>
            <a:pPr marL="0" indent="0">
              <a:buNone/>
            </a:pPr>
            <a:endParaRPr lang="en-US" dirty="0"/>
          </a:p>
        </p:txBody>
      </p:sp>
    </p:spTree>
    <p:extLst>
      <p:ext uri="{BB962C8B-B14F-4D97-AF65-F5344CB8AC3E}">
        <p14:creationId xmlns:p14="http://schemas.microsoft.com/office/powerpoint/2010/main" val="3257873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15:4</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 </a:t>
            </a:r>
            <a:r>
              <a:rPr lang="en-US" sz="3600" b="1" dirty="0" smtClean="0"/>
              <a:t>4 Abide in Me, and I in you. As the branch cannot bear fruit of itself, unless it abides in the vine, neither can you, unless you abide in Me.       NKJV</a:t>
            </a:r>
          </a:p>
          <a:p>
            <a:pPr marL="0" indent="0">
              <a:buNone/>
            </a:pPr>
            <a:endParaRPr lang="en-US" dirty="0"/>
          </a:p>
        </p:txBody>
      </p:sp>
    </p:spTree>
    <p:extLst>
      <p:ext uri="{BB962C8B-B14F-4D97-AF65-F5344CB8AC3E}">
        <p14:creationId xmlns:p14="http://schemas.microsoft.com/office/powerpoint/2010/main" val="2038852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15:7</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3600" b="1" dirty="0" smtClean="0"/>
              <a:t>7 If you abide in Me, and My words abide in you, you will ask what you desire, and it shall be done for you.  8 By this My Father is glorified, that you bear much fruit; so you will be My disciples.        NKJV</a:t>
            </a:r>
          </a:p>
          <a:p>
            <a:pPr marL="0" indent="0">
              <a:buNone/>
            </a:pPr>
            <a:endParaRPr lang="en-US" sz="3600" b="1" dirty="0"/>
          </a:p>
        </p:txBody>
      </p:sp>
    </p:spTree>
    <p:extLst>
      <p:ext uri="{BB962C8B-B14F-4D97-AF65-F5344CB8AC3E}">
        <p14:creationId xmlns:p14="http://schemas.microsoft.com/office/powerpoint/2010/main" val="3149993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10:37</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3600" b="1" dirty="0" smtClean="0"/>
              <a:t>37 If I do not do the works of my Father, do not believe me.       NKJV</a:t>
            </a:r>
          </a:p>
          <a:p>
            <a:pPr marL="0" indent="0">
              <a:buNone/>
            </a:pPr>
            <a:endParaRPr lang="en-US" sz="3600" b="1" dirty="0"/>
          </a:p>
        </p:txBody>
      </p:sp>
    </p:spTree>
    <p:extLst>
      <p:ext uri="{BB962C8B-B14F-4D97-AF65-F5344CB8AC3E}">
        <p14:creationId xmlns:p14="http://schemas.microsoft.com/office/powerpoint/2010/main" val="1787293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 the 4 P’s.</a:t>
            </a:r>
            <a:endParaRPr lang="en-US" dirty="0"/>
          </a:p>
        </p:txBody>
      </p:sp>
      <p:sp>
        <p:nvSpPr>
          <p:cNvPr id="3" name="Content Placeholder 2"/>
          <p:cNvSpPr>
            <a:spLocks noGrp="1"/>
          </p:cNvSpPr>
          <p:nvPr>
            <p:ph idx="1"/>
          </p:nvPr>
        </p:nvSpPr>
        <p:spPr>
          <a:xfrm>
            <a:off x="838200" y="1972491"/>
            <a:ext cx="10515600" cy="4204472"/>
          </a:xfrm>
        </p:spPr>
        <p:txBody>
          <a:bodyPr>
            <a:normAutofit/>
          </a:bodyPr>
          <a:lstStyle/>
          <a:p>
            <a:pPr marL="514350" indent="-514350">
              <a:buAutoNum type="arabicPeriod"/>
            </a:pPr>
            <a:r>
              <a:rPr lang="en-US" sz="4800" dirty="0" smtClean="0"/>
              <a:t>Paternal heart of God</a:t>
            </a:r>
          </a:p>
          <a:p>
            <a:pPr marL="514350" indent="-514350">
              <a:buAutoNum type="arabicPeriod"/>
            </a:pPr>
            <a:r>
              <a:rPr lang="en-US" sz="4800" dirty="0" smtClean="0"/>
              <a:t>Purity</a:t>
            </a:r>
          </a:p>
          <a:p>
            <a:pPr marL="514350" indent="-514350">
              <a:buAutoNum type="arabicPeriod"/>
            </a:pPr>
            <a:r>
              <a:rPr lang="en-US" sz="4800" dirty="0" smtClean="0"/>
              <a:t>Prayer</a:t>
            </a:r>
          </a:p>
          <a:p>
            <a:pPr marL="514350" indent="-514350">
              <a:buAutoNum type="arabicPeriod"/>
            </a:pPr>
            <a:r>
              <a:rPr lang="en-US" sz="4800" dirty="0" smtClean="0"/>
              <a:t>Power</a:t>
            </a:r>
            <a:endParaRPr lang="en-US" sz="4800" dirty="0"/>
          </a:p>
        </p:txBody>
      </p:sp>
    </p:spTree>
    <p:extLst>
      <p:ext uri="{BB962C8B-B14F-4D97-AF65-F5344CB8AC3E}">
        <p14:creationId xmlns:p14="http://schemas.microsoft.com/office/powerpoint/2010/main" val="413959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P’s are….</a:t>
            </a:r>
            <a:endParaRPr lang="en-US" dirty="0"/>
          </a:p>
        </p:txBody>
      </p:sp>
      <p:sp>
        <p:nvSpPr>
          <p:cNvPr id="3" name="Content Placeholder 2"/>
          <p:cNvSpPr>
            <a:spLocks noGrp="1"/>
          </p:cNvSpPr>
          <p:nvPr>
            <p:ph idx="1"/>
          </p:nvPr>
        </p:nvSpPr>
        <p:spPr>
          <a:xfrm>
            <a:off x="838200" y="1972491"/>
            <a:ext cx="10515600" cy="4204472"/>
          </a:xfrm>
        </p:spPr>
        <p:txBody>
          <a:bodyPr>
            <a:normAutofit/>
          </a:bodyPr>
          <a:lstStyle/>
          <a:p>
            <a:pPr marL="514350" indent="-514350">
              <a:buAutoNum type="arabicPeriod"/>
            </a:pPr>
            <a:r>
              <a:rPr lang="en-US" sz="4800" dirty="0" smtClean="0"/>
              <a:t>Paternal heart of God</a:t>
            </a:r>
          </a:p>
          <a:p>
            <a:pPr marL="514350" indent="-514350">
              <a:buAutoNum type="arabicPeriod"/>
            </a:pPr>
            <a:r>
              <a:rPr lang="en-US" sz="4800" dirty="0" smtClean="0"/>
              <a:t>Purity</a:t>
            </a:r>
          </a:p>
          <a:p>
            <a:pPr marL="514350" indent="-514350">
              <a:buAutoNum type="arabicPeriod"/>
            </a:pPr>
            <a:r>
              <a:rPr lang="en-US" sz="4800" dirty="0" smtClean="0"/>
              <a:t>Prayer</a:t>
            </a:r>
          </a:p>
          <a:p>
            <a:pPr marL="514350" indent="-514350">
              <a:buAutoNum type="arabicPeriod"/>
            </a:pPr>
            <a:r>
              <a:rPr lang="en-US" sz="4800" dirty="0" smtClean="0"/>
              <a:t>Power</a:t>
            </a:r>
            <a:endParaRPr lang="en-US" sz="4800" dirty="0"/>
          </a:p>
        </p:txBody>
      </p:sp>
    </p:spTree>
    <p:extLst>
      <p:ext uri="{BB962C8B-B14F-4D97-AF65-F5344CB8AC3E}">
        <p14:creationId xmlns:p14="http://schemas.microsoft.com/office/powerpoint/2010/main" val="241360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Hosea 2:19</a:t>
            </a:r>
            <a:endParaRPr lang="en-US" b="1" dirty="0"/>
          </a:p>
        </p:txBody>
      </p:sp>
      <p:sp>
        <p:nvSpPr>
          <p:cNvPr id="3" name="Content Placeholder 2"/>
          <p:cNvSpPr>
            <a:spLocks noGrp="1"/>
          </p:cNvSpPr>
          <p:nvPr>
            <p:ph idx="1"/>
          </p:nvPr>
        </p:nvSpPr>
        <p:spPr/>
        <p:txBody>
          <a:bodyPr>
            <a:normAutofit fontScale="92500"/>
          </a:bodyPr>
          <a:lstStyle/>
          <a:p>
            <a:pPr marL="0" indent="0">
              <a:buNone/>
            </a:pPr>
            <a:endParaRPr lang="en-US" dirty="0" smtClean="0"/>
          </a:p>
          <a:p>
            <a:pPr marL="0" indent="0">
              <a:buNone/>
            </a:pPr>
            <a:r>
              <a:rPr lang="en-US" sz="3600" b="1" dirty="0" smtClean="0"/>
              <a:t>19 "I will betroth you to Me forever;</a:t>
            </a:r>
          </a:p>
          <a:p>
            <a:pPr marL="0" indent="0">
              <a:buNone/>
            </a:pPr>
            <a:r>
              <a:rPr lang="en-US" sz="3600" b="1" dirty="0" smtClean="0"/>
              <a:t>Yes, I will betroth you to Me</a:t>
            </a:r>
          </a:p>
          <a:p>
            <a:pPr marL="0" indent="0">
              <a:buNone/>
            </a:pPr>
            <a:r>
              <a:rPr lang="en-US" sz="3600" b="1" dirty="0" smtClean="0"/>
              <a:t>In righteousness and justice,</a:t>
            </a:r>
          </a:p>
          <a:p>
            <a:pPr marL="0" indent="0">
              <a:buNone/>
            </a:pPr>
            <a:r>
              <a:rPr lang="en-US" sz="3600" b="1" dirty="0" smtClean="0"/>
              <a:t>In lovingkindness and mercy; </a:t>
            </a:r>
          </a:p>
          <a:p>
            <a:pPr marL="0" indent="0">
              <a:buNone/>
            </a:pPr>
            <a:r>
              <a:rPr lang="en-US" sz="3600" b="1" dirty="0" smtClean="0"/>
              <a:t>20 I will betroth you to Me in faithfulness,</a:t>
            </a:r>
          </a:p>
          <a:p>
            <a:pPr marL="0" indent="0">
              <a:buNone/>
            </a:pPr>
            <a:r>
              <a:rPr lang="en-US" sz="3600" b="1" dirty="0" smtClean="0"/>
              <a:t>And you shall know the Lord.        NKJV</a:t>
            </a:r>
          </a:p>
          <a:p>
            <a:pPr marL="0" indent="0">
              <a:buNone/>
            </a:pPr>
            <a:endParaRPr lang="en-US" dirty="0"/>
          </a:p>
        </p:txBody>
      </p:sp>
    </p:spTree>
    <p:extLst>
      <p:ext uri="{BB962C8B-B14F-4D97-AF65-F5344CB8AC3E}">
        <p14:creationId xmlns:p14="http://schemas.microsoft.com/office/powerpoint/2010/main" val="287311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Hosea 3:1</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dirty="0" smtClean="0"/>
              <a:t> </a:t>
            </a:r>
            <a:r>
              <a:rPr lang="en-US" sz="3600" b="1" dirty="0" smtClean="0"/>
              <a:t>Then the Lord said to me, "Go again, love a woman who is loved by a lover and is committing adultery, just like the love of the Lord for the children of Israel, who look to other gods and love the raisin cakes of the pagans."       NKJV</a:t>
            </a:r>
          </a:p>
          <a:p>
            <a:pPr marL="0" indent="0">
              <a:buNone/>
            </a:pPr>
            <a:endParaRPr lang="en-US" sz="3600" b="1" dirty="0"/>
          </a:p>
        </p:txBody>
      </p:sp>
    </p:spTree>
    <p:extLst>
      <p:ext uri="{BB962C8B-B14F-4D97-AF65-F5344CB8AC3E}">
        <p14:creationId xmlns:p14="http://schemas.microsoft.com/office/powerpoint/2010/main" val="294253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Hosea 3:2-3</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b="1" dirty="0" smtClean="0"/>
              <a:t>2 So I bought her for myself for fifteen shekels of silver, and one and one-half homers of barley. 3 And I said to her, "You shall stay with me many days; you shall not play the harlot, nor shall you have a man — so too, will I be toward you."        NKJV</a:t>
            </a:r>
          </a:p>
          <a:p>
            <a:pPr marL="0" indent="0">
              <a:buNone/>
            </a:pPr>
            <a:endParaRPr lang="en-US" dirty="0"/>
          </a:p>
        </p:txBody>
      </p:sp>
    </p:spTree>
    <p:extLst>
      <p:ext uri="{BB962C8B-B14F-4D97-AF65-F5344CB8AC3E}">
        <p14:creationId xmlns:p14="http://schemas.microsoft.com/office/powerpoint/2010/main" val="513933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3:14-17</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pPr marL="0" indent="0">
              <a:buNone/>
            </a:pPr>
            <a:r>
              <a:rPr lang="en-US" sz="3200" b="1" dirty="0" smtClean="0"/>
              <a:t>14 For this reason I bow my knees to the Father of our Lord Jesus Christ,  15 from whom the whole family in heaven and earth is named, 16 that He would grant you, according to the riches of His glory, to be strengthened with might through His Spirit in the inner man, 17 that Christ may dwell in your hearts through faith; that you, being rooted and grounded in love,        NKJV</a:t>
            </a:r>
          </a:p>
          <a:p>
            <a:pPr marL="0" indent="0">
              <a:buNone/>
            </a:pPr>
            <a:endParaRPr lang="en-US" sz="3200" b="1" dirty="0"/>
          </a:p>
        </p:txBody>
      </p:sp>
    </p:spTree>
    <p:extLst>
      <p:ext uri="{BB962C8B-B14F-4D97-AF65-F5344CB8AC3E}">
        <p14:creationId xmlns:p14="http://schemas.microsoft.com/office/powerpoint/2010/main" val="1202846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3:18-19</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sz="3600" b="1" dirty="0" smtClean="0"/>
              <a:t>18 may be able to comprehend with all the saints what is the width and length and depth and height —  19 to know the love of Christ which passes knowledge; that you may be filled with all the fullness of God.      </a:t>
            </a:r>
            <a:r>
              <a:rPr lang="en-US" b="1" dirty="0" smtClean="0"/>
              <a:t>NKJV</a:t>
            </a:r>
            <a:endParaRPr lang="en-US" b="1" dirty="0"/>
          </a:p>
        </p:txBody>
      </p:sp>
    </p:spTree>
    <p:extLst>
      <p:ext uri="{BB962C8B-B14F-4D97-AF65-F5344CB8AC3E}">
        <p14:creationId xmlns:p14="http://schemas.microsoft.com/office/powerpoint/2010/main" val="2110152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3:20-21</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sz="3600" dirty="0" smtClean="0"/>
              <a:t>20 Now to Him who is able to do exceedingly abundantly above all that we ask or think, according to the power that works in us, 21 to Him be glory in the church by Christ Jesus to all generations, forever and ever. Amen.       NKJV</a:t>
            </a:r>
            <a:endParaRPr lang="en-US" sz="3600" dirty="0"/>
          </a:p>
        </p:txBody>
      </p:sp>
    </p:spTree>
    <p:extLst>
      <p:ext uri="{BB962C8B-B14F-4D97-AF65-F5344CB8AC3E}">
        <p14:creationId xmlns:p14="http://schemas.microsoft.com/office/powerpoint/2010/main" val="25257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1:4-6</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sz="3200" b="1" dirty="0" smtClean="0"/>
              <a:t>4 just as He chose us in Him before the foundation of the world, that we should be holy and without blame before Him in love, 5 having predestined us to adoption as sons by Jesus Christ to Himself, according to the good pleasure of His will, 6 to the praise of the glory of His grace, by which He made us accepted in the Beloved.     NKJV</a:t>
            </a:r>
          </a:p>
          <a:p>
            <a:pPr marL="0" indent="0">
              <a:buNone/>
            </a:pPr>
            <a:endParaRPr lang="en-US" dirty="0"/>
          </a:p>
        </p:txBody>
      </p:sp>
    </p:spTree>
    <p:extLst>
      <p:ext uri="{BB962C8B-B14F-4D97-AF65-F5344CB8AC3E}">
        <p14:creationId xmlns:p14="http://schemas.microsoft.com/office/powerpoint/2010/main" val="2769666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54</TotalTime>
  <Words>872</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4 P’s</vt:lpstr>
      <vt:lpstr>The 4 P’s are….</vt:lpstr>
      <vt:lpstr>Hosea 2:19</vt:lpstr>
      <vt:lpstr>Hosea 3:1</vt:lpstr>
      <vt:lpstr>Hosea 3:2-3</vt:lpstr>
      <vt:lpstr>Ephesians 3:14-17</vt:lpstr>
      <vt:lpstr>Ephesians 3:18-19</vt:lpstr>
      <vt:lpstr>Ephesians 3:20-21</vt:lpstr>
      <vt:lpstr>Ephesians 1:4-6</vt:lpstr>
      <vt:lpstr>Zephaniah 3:17</vt:lpstr>
      <vt:lpstr>Hosea 11:3-4</vt:lpstr>
      <vt:lpstr>Hosea 11:7-8</vt:lpstr>
      <vt:lpstr>Hosea 11:9</vt:lpstr>
      <vt:lpstr>John 14:21</vt:lpstr>
      <vt:lpstr>John 14:23</vt:lpstr>
      <vt:lpstr>John 15:4</vt:lpstr>
      <vt:lpstr>John 15:7</vt:lpstr>
      <vt:lpstr>John 10:37</vt:lpstr>
      <vt:lpstr>Don’t forget the 4 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2018-08-21T18:42:17Z</dcterms:created>
  <dcterms:modified xsi:type="dcterms:W3CDTF">2018-08-21T19:36:55Z</dcterms:modified>
</cp:coreProperties>
</file>