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3" r:id="rId8"/>
    <p:sldId id="265" r:id="rId9"/>
    <p:sldId id="268" r:id="rId10"/>
    <p:sldId id="269" r:id="rId11"/>
    <p:sldId id="270" r:id="rId12"/>
    <p:sldId id="264" r:id="rId13"/>
    <p:sldId id="267" r:id="rId14"/>
    <p:sldId id="271" r:id="rId15"/>
    <p:sldId id="272" r:id="rId16"/>
    <p:sldId id="266" r:id="rId17"/>
    <p:sldId id="273" r:id="rId18"/>
    <p:sldId id="274" r:id="rId19"/>
    <p:sldId id="262" r:id="rId20"/>
    <p:sldId id="275" r:id="rId21"/>
    <p:sldId id="276" r:id="rId22"/>
    <p:sldId id="279" r:id="rId23"/>
    <p:sldId id="278" r:id="rId24"/>
    <p:sldId id="277" r:id="rId25"/>
  </p:sldIdLst>
  <p:sldSz cx="12192000" cy="6858000"/>
  <p:notesSz cx="7102475" cy="89725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notesViewPr>
    <p:cSldViewPr snapToGrid="0">
      <p:cViewPr varScale="1">
        <p:scale>
          <a:sx n="66" d="100"/>
          <a:sy n="66" d="100"/>
        </p:scale>
        <p:origin x="313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2065B57-FB9E-4C2E-8211-B20AD6807507}"/>
              </a:ext>
            </a:extLst>
          </p:cNvPr>
          <p:cNvSpPr>
            <a:spLocks noGrp="1"/>
          </p:cNvSpPr>
          <p:nvPr>
            <p:ph type="hdr" sz="quarter"/>
          </p:nvPr>
        </p:nvSpPr>
        <p:spPr>
          <a:xfrm>
            <a:off x="0" y="0"/>
            <a:ext cx="3077739" cy="45018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736A9CB-24FD-4CCE-A6B3-F80C9A8AE7B5}"/>
              </a:ext>
            </a:extLst>
          </p:cNvPr>
          <p:cNvSpPr>
            <a:spLocks noGrp="1"/>
          </p:cNvSpPr>
          <p:nvPr>
            <p:ph type="dt" sz="quarter" idx="1"/>
          </p:nvPr>
        </p:nvSpPr>
        <p:spPr>
          <a:xfrm>
            <a:off x="4023092" y="0"/>
            <a:ext cx="3077739" cy="450186"/>
          </a:xfrm>
          <a:prstGeom prst="rect">
            <a:avLst/>
          </a:prstGeom>
        </p:spPr>
        <p:txBody>
          <a:bodyPr vert="horz" lIns="91440" tIns="45720" rIns="91440" bIns="45720" rtlCol="0"/>
          <a:lstStyle>
            <a:lvl1pPr algn="r">
              <a:defRPr sz="1200"/>
            </a:lvl1pPr>
          </a:lstStyle>
          <a:p>
            <a:fld id="{4D259B85-80D1-4CC3-9417-108195DF8E1A}" type="datetimeFigureOut">
              <a:rPr lang="en-US" smtClean="0"/>
              <a:t>8/15/2018</a:t>
            </a:fld>
            <a:endParaRPr lang="en-US"/>
          </a:p>
        </p:txBody>
      </p:sp>
      <p:sp>
        <p:nvSpPr>
          <p:cNvPr id="4" name="Footer Placeholder 3">
            <a:extLst>
              <a:ext uri="{FF2B5EF4-FFF2-40B4-BE49-F238E27FC236}">
                <a16:creationId xmlns:a16="http://schemas.microsoft.com/office/drawing/2014/main" id="{2413EE12-5E44-4569-8265-DC680EB69C66}"/>
              </a:ext>
            </a:extLst>
          </p:cNvPr>
          <p:cNvSpPr>
            <a:spLocks noGrp="1"/>
          </p:cNvSpPr>
          <p:nvPr>
            <p:ph type="ftr" sz="quarter" idx="2"/>
          </p:nvPr>
        </p:nvSpPr>
        <p:spPr>
          <a:xfrm>
            <a:off x="0" y="8522366"/>
            <a:ext cx="3077739" cy="45018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916F762-E6DF-44DE-A06B-63390167914D}"/>
              </a:ext>
            </a:extLst>
          </p:cNvPr>
          <p:cNvSpPr>
            <a:spLocks noGrp="1"/>
          </p:cNvSpPr>
          <p:nvPr>
            <p:ph type="sldNum" sz="quarter" idx="3"/>
          </p:nvPr>
        </p:nvSpPr>
        <p:spPr>
          <a:xfrm>
            <a:off x="4023092" y="8522366"/>
            <a:ext cx="3077739" cy="450185"/>
          </a:xfrm>
          <a:prstGeom prst="rect">
            <a:avLst/>
          </a:prstGeom>
        </p:spPr>
        <p:txBody>
          <a:bodyPr vert="horz" lIns="91440" tIns="45720" rIns="91440" bIns="45720" rtlCol="0" anchor="b"/>
          <a:lstStyle>
            <a:lvl1pPr algn="r">
              <a:defRPr sz="1200"/>
            </a:lvl1pPr>
          </a:lstStyle>
          <a:p>
            <a:fld id="{35AF0EEB-8B46-417F-89E1-0BF516CF0295}" type="slidenum">
              <a:rPr lang="en-US" smtClean="0"/>
              <a:t>‹#›</a:t>
            </a:fld>
            <a:endParaRPr lang="en-US"/>
          </a:p>
        </p:txBody>
      </p:sp>
    </p:spTree>
    <p:extLst>
      <p:ext uri="{BB962C8B-B14F-4D97-AF65-F5344CB8AC3E}">
        <p14:creationId xmlns:p14="http://schemas.microsoft.com/office/powerpoint/2010/main" val="1349224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5018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2" y="0"/>
            <a:ext cx="3077739" cy="450186"/>
          </a:xfrm>
          <a:prstGeom prst="rect">
            <a:avLst/>
          </a:prstGeom>
        </p:spPr>
        <p:txBody>
          <a:bodyPr vert="horz" lIns="91440" tIns="45720" rIns="91440" bIns="45720" rtlCol="0"/>
          <a:lstStyle>
            <a:lvl1pPr algn="r">
              <a:defRPr sz="1200"/>
            </a:lvl1pPr>
          </a:lstStyle>
          <a:p>
            <a:fld id="{67B22694-3DC0-4F9D-8245-E62B1C29F7C1}" type="datetimeFigureOut">
              <a:rPr lang="en-US" smtClean="0"/>
              <a:t>8/15/2018</a:t>
            </a:fld>
            <a:endParaRPr lang="en-US"/>
          </a:p>
        </p:txBody>
      </p:sp>
      <p:sp>
        <p:nvSpPr>
          <p:cNvPr id="4" name="Slide Image Placeholder 3"/>
          <p:cNvSpPr>
            <a:spLocks noGrp="1" noRot="1" noChangeAspect="1"/>
          </p:cNvSpPr>
          <p:nvPr>
            <p:ph type="sldImg" idx="2"/>
          </p:nvPr>
        </p:nvSpPr>
        <p:spPr>
          <a:xfrm>
            <a:off x="860425" y="1122363"/>
            <a:ext cx="5381625" cy="30273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318039"/>
            <a:ext cx="5681980" cy="353294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22366"/>
            <a:ext cx="3077739" cy="45018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522366"/>
            <a:ext cx="3077739" cy="450185"/>
          </a:xfrm>
          <a:prstGeom prst="rect">
            <a:avLst/>
          </a:prstGeom>
        </p:spPr>
        <p:txBody>
          <a:bodyPr vert="horz" lIns="91440" tIns="45720" rIns="91440" bIns="45720" rtlCol="0" anchor="b"/>
          <a:lstStyle>
            <a:lvl1pPr algn="r">
              <a:defRPr sz="1200"/>
            </a:lvl1pPr>
          </a:lstStyle>
          <a:p>
            <a:fld id="{8D106FD6-6A06-4A82-B4AE-8CB7D89F717D}" type="slidenum">
              <a:rPr lang="en-US" smtClean="0"/>
              <a:t>‹#›</a:t>
            </a:fld>
            <a:endParaRPr lang="en-US"/>
          </a:p>
        </p:txBody>
      </p:sp>
    </p:spTree>
    <p:extLst>
      <p:ext uri="{BB962C8B-B14F-4D97-AF65-F5344CB8AC3E}">
        <p14:creationId xmlns:p14="http://schemas.microsoft.com/office/powerpoint/2010/main" val="3765579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106FD6-6A06-4A82-B4AE-8CB7D89F717D}" type="slidenum">
              <a:rPr lang="en-US" smtClean="0"/>
              <a:t>4</a:t>
            </a:fld>
            <a:endParaRPr lang="en-US"/>
          </a:p>
        </p:txBody>
      </p:sp>
    </p:spTree>
    <p:extLst>
      <p:ext uri="{BB962C8B-B14F-4D97-AF65-F5344CB8AC3E}">
        <p14:creationId xmlns:p14="http://schemas.microsoft.com/office/powerpoint/2010/main" val="6042331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8/15/2018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8/15/2018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F13B-AB79-4FA5-8A36-61496912217D}"/>
              </a:ext>
            </a:extLst>
          </p:cNvPr>
          <p:cNvSpPr>
            <a:spLocks noGrp="1"/>
          </p:cNvSpPr>
          <p:nvPr>
            <p:ph type="ctrTitle"/>
          </p:nvPr>
        </p:nvSpPr>
        <p:spPr/>
        <p:txBody>
          <a:bodyPr/>
          <a:lstStyle/>
          <a:p>
            <a:r>
              <a:rPr lang="en-US" dirty="0"/>
              <a:t>Spiritual atrophy </a:t>
            </a:r>
          </a:p>
        </p:txBody>
      </p:sp>
      <p:sp>
        <p:nvSpPr>
          <p:cNvPr id="3" name="Subtitle 2">
            <a:extLst>
              <a:ext uri="{FF2B5EF4-FFF2-40B4-BE49-F238E27FC236}">
                <a16:creationId xmlns:a16="http://schemas.microsoft.com/office/drawing/2014/main" id="{159AB8B9-1F96-416E-B234-6529C40C22D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167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normAutofit/>
          </a:bodyPr>
          <a:lstStyle/>
          <a:p>
            <a:pPr marL="0" indent="0">
              <a:buNone/>
            </a:pPr>
            <a:r>
              <a:rPr lang="en-US" sz="2000" dirty="0"/>
              <a:t>Point Two: Treatment (For God)</a:t>
            </a:r>
          </a:p>
          <a:p>
            <a:pPr marL="0" indent="0">
              <a:buNone/>
            </a:pPr>
            <a:r>
              <a:rPr lang="en-US" dirty="0"/>
              <a:t>Psalm 1:1-3</a:t>
            </a:r>
          </a:p>
          <a:p>
            <a:pPr marL="0" indent="0" algn="ctr">
              <a:buNone/>
            </a:pPr>
            <a:r>
              <a:rPr lang="en-US" sz="3200" b="1" baseline="30000" dirty="0"/>
              <a:t>2 </a:t>
            </a:r>
            <a:r>
              <a:rPr lang="en-US" sz="3200" dirty="0"/>
              <a:t>but whose delight is in the law of the </a:t>
            </a:r>
            <a:r>
              <a:rPr lang="en-US" sz="3200" cap="small" dirty="0"/>
              <a:t>Lord</a:t>
            </a:r>
            <a:r>
              <a:rPr lang="en-US" sz="3200" dirty="0"/>
              <a:t>,</a:t>
            </a:r>
            <a:br>
              <a:rPr lang="en-US" sz="3200" dirty="0"/>
            </a:br>
            <a:r>
              <a:rPr lang="en-US" sz="3200" dirty="0"/>
              <a:t>    and who meditates on his law day and night.</a:t>
            </a:r>
            <a:br>
              <a:rPr lang="en-US" dirty="0"/>
            </a:br>
            <a:endParaRPr lang="en-US" sz="2800" dirty="0"/>
          </a:p>
          <a:p>
            <a:pPr marL="0" indent="0">
              <a:buNone/>
            </a:pPr>
            <a:endParaRPr lang="en-US" sz="2800" dirty="0"/>
          </a:p>
        </p:txBody>
      </p:sp>
    </p:spTree>
    <p:extLst>
      <p:ext uri="{BB962C8B-B14F-4D97-AF65-F5344CB8AC3E}">
        <p14:creationId xmlns:p14="http://schemas.microsoft.com/office/powerpoint/2010/main" val="3126804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normAutofit/>
          </a:bodyPr>
          <a:lstStyle/>
          <a:p>
            <a:pPr marL="0" indent="0">
              <a:buNone/>
            </a:pPr>
            <a:r>
              <a:rPr lang="en-US" sz="2000" dirty="0"/>
              <a:t>Point Two: Treatment (For God)</a:t>
            </a:r>
          </a:p>
          <a:p>
            <a:pPr marL="0" indent="0">
              <a:buNone/>
            </a:pPr>
            <a:r>
              <a:rPr lang="en-US" dirty="0"/>
              <a:t>Psalm 1:1-3</a:t>
            </a:r>
          </a:p>
          <a:p>
            <a:pPr marL="0" indent="0" algn="ctr">
              <a:buNone/>
            </a:pPr>
            <a:r>
              <a:rPr lang="en-US" sz="3200" b="1" baseline="30000" dirty="0"/>
              <a:t>3 </a:t>
            </a:r>
            <a:r>
              <a:rPr lang="en-US" sz="3200" dirty="0"/>
              <a:t>That person is like a tree planted by streams of water,</a:t>
            </a:r>
            <a:br>
              <a:rPr lang="en-US" sz="3200" dirty="0"/>
            </a:br>
            <a:r>
              <a:rPr lang="en-US" sz="3200" dirty="0"/>
              <a:t>    which yields its fruit in season</a:t>
            </a:r>
            <a:br>
              <a:rPr lang="en-US" sz="3200" dirty="0"/>
            </a:br>
            <a:r>
              <a:rPr lang="en-US" sz="3200" dirty="0"/>
              <a:t>and whose leaf does not wither—</a:t>
            </a:r>
            <a:br>
              <a:rPr lang="en-US" sz="3200" dirty="0"/>
            </a:br>
            <a:r>
              <a:rPr lang="en-US" sz="3200" dirty="0"/>
              <a:t>    whatever they do prospers.</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36082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endParaRPr lang="en-US" dirty="0"/>
          </a:p>
          <a:p>
            <a:pPr marL="0" indent="0" algn="ctr">
              <a:buNone/>
            </a:pPr>
            <a:r>
              <a:rPr lang="en-US" sz="3200" dirty="0"/>
              <a:t>Spend time alone with God in prayer</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046167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r>
              <a:rPr lang="en-US" dirty="0"/>
              <a:t>1 Thessalonians 5:16-18 (NIV)</a:t>
            </a:r>
          </a:p>
          <a:p>
            <a:pPr marL="0" indent="0" algn="ctr">
              <a:buNone/>
            </a:pPr>
            <a:r>
              <a:rPr lang="en-US" sz="3200" b="1" baseline="30000" dirty="0"/>
              <a:t>16 </a:t>
            </a:r>
            <a:r>
              <a:rPr lang="en-US" sz="3200" dirty="0"/>
              <a:t>Rejoice always, </a:t>
            </a:r>
            <a:r>
              <a:rPr lang="en-US" sz="3200" b="1" baseline="30000" dirty="0"/>
              <a:t>17 </a:t>
            </a:r>
            <a:r>
              <a:rPr lang="en-US" sz="3200" dirty="0"/>
              <a:t>pray continually, </a:t>
            </a:r>
            <a:r>
              <a:rPr lang="en-US" sz="3200" b="1" baseline="30000" dirty="0"/>
              <a:t>18 </a:t>
            </a:r>
            <a:r>
              <a:rPr lang="en-US" sz="3200" dirty="0"/>
              <a:t>give thanks in all circumstances; for this is God’s will for you in Christ Jesus.</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398300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r>
              <a:rPr lang="en-US" dirty="0"/>
              <a:t>Matthew 6:6 (NIV)</a:t>
            </a:r>
          </a:p>
          <a:p>
            <a:pPr marL="0" indent="0" algn="ctr">
              <a:buNone/>
            </a:pPr>
            <a:r>
              <a:rPr lang="en-US" sz="3200" b="1" baseline="30000" dirty="0"/>
              <a:t>6 </a:t>
            </a:r>
            <a:r>
              <a:rPr lang="en-US" sz="3200" dirty="0"/>
              <a:t>But when you pray, go into your room, close the door and pray to your Father, who is unseen. Then your Father, who sees what is done in secret, will reward you.</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956520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r>
              <a:rPr lang="en-US" dirty="0"/>
              <a:t>Colossians 4:2  (NIV)</a:t>
            </a:r>
          </a:p>
          <a:p>
            <a:pPr marL="0" indent="0" algn="ctr">
              <a:buNone/>
            </a:pPr>
            <a:r>
              <a:rPr lang="en-US" sz="3200" b="1" baseline="30000" dirty="0"/>
              <a:t>2 </a:t>
            </a:r>
            <a:r>
              <a:rPr lang="en-US" sz="3200" dirty="0"/>
              <a:t>Devote yourselves to prayer, being watchful and thankful. </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774699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endParaRPr lang="en-US" dirty="0"/>
          </a:p>
          <a:p>
            <a:pPr marL="0" indent="0" algn="ctr">
              <a:buNone/>
            </a:pPr>
            <a:r>
              <a:rPr lang="en-US" sz="3200" dirty="0"/>
              <a:t>Do what God has called you to</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503266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r>
              <a:rPr lang="en-US" dirty="0"/>
              <a:t>Ephesians 2:10 (NIV)</a:t>
            </a:r>
          </a:p>
          <a:p>
            <a:pPr marL="0" indent="0" algn="ctr">
              <a:buNone/>
            </a:pPr>
            <a:r>
              <a:rPr lang="en-US" sz="3200" b="1" baseline="30000" dirty="0"/>
              <a:t>10 </a:t>
            </a:r>
            <a:r>
              <a:rPr lang="en-US" sz="3200" dirty="0"/>
              <a:t>For we are God’s handiwork, created in Christ Jesus to do good works, which God prepared in advance for us to do.</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810740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r>
              <a:rPr lang="en-US" dirty="0"/>
              <a:t>James 2:26  (NKJV)</a:t>
            </a:r>
          </a:p>
          <a:p>
            <a:pPr marL="0" indent="0" algn="ctr">
              <a:buNone/>
            </a:pPr>
            <a:r>
              <a:rPr lang="en-US" sz="3200" b="1" baseline="30000" dirty="0"/>
              <a:t>26 </a:t>
            </a:r>
            <a:r>
              <a:rPr lang="en-US" sz="3200" dirty="0"/>
              <a:t>For as the body without the spirit is dead, so faith without works is dead also.</a:t>
            </a:r>
          </a:p>
          <a:p>
            <a:pPr marL="0" indent="0">
              <a:buNone/>
            </a:pPr>
            <a:endParaRPr lang="en-US" sz="2800" dirty="0"/>
          </a:p>
        </p:txBody>
      </p:sp>
    </p:spTree>
    <p:extLst>
      <p:ext uri="{BB962C8B-B14F-4D97-AF65-F5344CB8AC3E}">
        <p14:creationId xmlns:p14="http://schemas.microsoft.com/office/powerpoint/2010/main" val="4272935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People)</a:t>
            </a:r>
          </a:p>
          <a:p>
            <a:pPr marL="0" indent="0">
              <a:buNone/>
            </a:pPr>
            <a:endParaRPr lang="en-US" dirty="0"/>
          </a:p>
          <a:p>
            <a:pPr marL="0" indent="0" algn="ctr">
              <a:buNone/>
            </a:pPr>
            <a:r>
              <a:rPr lang="en-US" sz="3200" dirty="0"/>
              <a:t>Take every opportunity to be with God’s people</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837759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a:xfrm>
            <a:off x="1141412" y="2249486"/>
            <a:ext cx="9905999" cy="4080975"/>
          </a:xfrm>
        </p:spPr>
        <p:txBody>
          <a:bodyPr>
            <a:normAutofit/>
          </a:bodyPr>
          <a:lstStyle/>
          <a:p>
            <a:pPr marL="0" indent="0">
              <a:buNone/>
            </a:pPr>
            <a:r>
              <a:rPr lang="en-US" sz="2000" dirty="0"/>
              <a:t>1 Timothy 4:7-8 (NIV)</a:t>
            </a:r>
          </a:p>
          <a:p>
            <a:pPr marL="0" indent="0" algn="ctr">
              <a:buNone/>
            </a:pPr>
            <a:endParaRPr lang="en-US" b="1" baseline="30000" dirty="0"/>
          </a:p>
          <a:p>
            <a:pPr marL="0" indent="0" algn="ctr">
              <a:buNone/>
            </a:pPr>
            <a:r>
              <a:rPr lang="en-US" sz="3200" b="1" baseline="30000" dirty="0"/>
              <a:t>7 </a:t>
            </a:r>
            <a:r>
              <a:rPr lang="en-US" sz="3200" dirty="0"/>
              <a:t>Have nothing to do with godless myths and old wives’ tales; rather, train yourself to be godly. </a:t>
            </a:r>
            <a:r>
              <a:rPr lang="en-US" sz="3200" b="1" baseline="30000" dirty="0"/>
              <a:t>8 </a:t>
            </a:r>
            <a:r>
              <a:rPr lang="en-US" sz="3200" dirty="0"/>
              <a:t>For physical training is of some value, but godliness has value for all things, holding promise for both the present life and the life to come. </a:t>
            </a:r>
          </a:p>
          <a:p>
            <a:endParaRPr lang="en-US" dirty="0"/>
          </a:p>
        </p:txBody>
      </p:sp>
    </p:spTree>
    <p:extLst>
      <p:ext uri="{BB962C8B-B14F-4D97-AF65-F5344CB8AC3E}">
        <p14:creationId xmlns:p14="http://schemas.microsoft.com/office/powerpoint/2010/main" val="1148277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People)</a:t>
            </a:r>
          </a:p>
          <a:p>
            <a:pPr marL="0" indent="0">
              <a:buNone/>
            </a:pPr>
            <a:r>
              <a:rPr lang="en-US" dirty="0"/>
              <a:t>Hebrews 10:25 (NIV)</a:t>
            </a:r>
          </a:p>
          <a:p>
            <a:pPr marL="0" indent="0" algn="ctr">
              <a:buNone/>
            </a:pPr>
            <a:r>
              <a:rPr lang="en-US" sz="3200" b="1" baseline="30000" dirty="0"/>
              <a:t>25 </a:t>
            </a:r>
            <a:r>
              <a:rPr lang="en-US" sz="3200" dirty="0"/>
              <a:t>not giving up meeting together, as some are in the habit of doing, but encouraging one another—and all the more as you see the Day approaching.</a:t>
            </a:r>
          </a:p>
          <a:p>
            <a:pPr marL="0" indent="0">
              <a:buNone/>
            </a:pPr>
            <a:endParaRPr lang="en-US" sz="2800" dirty="0"/>
          </a:p>
        </p:txBody>
      </p:sp>
    </p:spTree>
    <p:extLst>
      <p:ext uri="{BB962C8B-B14F-4D97-AF65-F5344CB8AC3E}">
        <p14:creationId xmlns:p14="http://schemas.microsoft.com/office/powerpoint/2010/main" val="2573616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People)</a:t>
            </a:r>
          </a:p>
          <a:p>
            <a:pPr marL="0" indent="0">
              <a:buNone/>
            </a:pPr>
            <a:endParaRPr lang="en-US" dirty="0"/>
          </a:p>
          <a:p>
            <a:pPr marL="0" indent="0" algn="ctr">
              <a:buNone/>
            </a:pPr>
            <a:r>
              <a:rPr lang="en-US" sz="3200" dirty="0"/>
              <a:t>Pray for the lost</a:t>
            </a:r>
          </a:p>
          <a:p>
            <a:pPr marL="0" indent="0">
              <a:buNone/>
            </a:pPr>
            <a:endParaRPr lang="en-US" sz="2800" dirty="0"/>
          </a:p>
        </p:txBody>
      </p:sp>
    </p:spTree>
    <p:extLst>
      <p:ext uri="{BB962C8B-B14F-4D97-AF65-F5344CB8AC3E}">
        <p14:creationId xmlns:p14="http://schemas.microsoft.com/office/powerpoint/2010/main" val="174404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People)</a:t>
            </a:r>
          </a:p>
          <a:p>
            <a:pPr marL="0" indent="0">
              <a:buNone/>
            </a:pPr>
            <a:r>
              <a:rPr lang="en-US" dirty="0"/>
              <a:t>1 Timothy 2:1(NIV)</a:t>
            </a:r>
          </a:p>
          <a:p>
            <a:pPr marL="0" indent="0" algn="ctr">
              <a:buNone/>
            </a:pPr>
            <a:r>
              <a:rPr lang="en-US" sz="3200" b="1" dirty="0"/>
              <a:t> </a:t>
            </a:r>
            <a:r>
              <a:rPr lang="en-US" sz="3200" dirty="0"/>
              <a:t>I urge, then, first of all, that petitions, prayers, intercession and thanksgiving be made for all people—</a:t>
            </a:r>
          </a:p>
          <a:p>
            <a:pPr marL="0" indent="0">
              <a:buNone/>
            </a:pPr>
            <a:endParaRPr lang="en-US" sz="2800" dirty="0"/>
          </a:p>
        </p:txBody>
      </p:sp>
    </p:spTree>
    <p:extLst>
      <p:ext uri="{BB962C8B-B14F-4D97-AF65-F5344CB8AC3E}">
        <p14:creationId xmlns:p14="http://schemas.microsoft.com/office/powerpoint/2010/main" val="441307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People)</a:t>
            </a:r>
          </a:p>
          <a:p>
            <a:pPr marL="0" indent="0">
              <a:buNone/>
            </a:pPr>
            <a:endParaRPr lang="en-US" dirty="0"/>
          </a:p>
          <a:p>
            <a:pPr marL="0" indent="0" algn="ctr">
              <a:buNone/>
            </a:pPr>
            <a:r>
              <a:rPr lang="en-US" sz="3200" dirty="0"/>
              <a:t>Bless others by meeting their needs</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442085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People)</a:t>
            </a:r>
          </a:p>
          <a:p>
            <a:pPr marL="0" indent="0">
              <a:buNone/>
            </a:pPr>
            <a:r>
              <a:rPr lang="en-US" dirty="0"/>
              <a:t>Philippians 2:4 (NIV)</a:t>
            </a:r>
          </a:p>
          <a:p>
            <a:pPr marL="0" indent="0" algn="ctr">
              <a:buNone/>
            </a:pPr>
            <a:r>
              <a:rPr lang="en-US" sz="3200" b="1" baseline="30000" dirty="0"/>
              <a:t>4 </a:t>
            </a:r>
            <a:r>
              <a:rPr lang="en-US" sz="3200" dirty="0"/>
              <a:t>not looking to your own interests but each of you to the interests of the others.</a:t>
            </a:r>
          </a:p>
          <a:p>
            <a:pPr marL="0" indent="0">
              <a:buNone/>
            </a:pPr>
            <a:endParaRPr lang="en-US" sz="2800" dirty="0"/>
          </a:p>
        </p:txBody>
      </p:sp>
    </p:spTree>
    <p:extLst>
      <p:ext uri="{BB962C8B-B14F-4D97-AF65-F5344CB8AC3E}">
        <p14:creationId xmlns:p14="http://schemas.microsoft.com/office/powerpoint/2010/main" val="2288558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One: Signs and Symptoms </a:t>
            </a:r>
          </a:p>
          <a:p>
            <a:pPr marL="0" indent="0">
              <a:buNone/>
            </a:pPr>
            <a:endParaRPr lang="en-US" dirty="0"/>
          </a:p>
          <a:p>
            <a:r>
              <a:rPr lang="en-US" sz="3200" dirty="0"/>
              <a:t>Lack of concern for God</a:t>
            </a:r>
          </a:p>
          <a:p>
            <a:r>
              <a:rPr lang="en-US" sz="3200" dirty="0"/>
              <a:t>Lack of concern for people</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060825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a:xfrm>
            <a:off x="1141412" y="2249487"/>
            <a:ext cx="10508396" cy="3896336"/>
          </a:xfrm>
        </p:spPr>
        <p:txBody>
          <a:bodyPr>
            <a:normAutofit/>
          </a:bodyPr>
          <a:lstStyle/>
          <a:p>
            <a:pPr marL="0" indent="0">
              <a:buNone/>
            </a:pPr>
            <a:r>
              <a:rPr lang="en-US" sz="2000" dirty="0"/>
              <a:t>Point One: Signs and Symptoms (Lack of concern for the things of God)</a:t>
            </a:r>
          </a:p>
          <a:p>
            <a:pPr marL="0" indent="0">
              <a:buNone/>
            </a:pPr>
            <a:endParaRPr lang="en-US" dirty="0"/>
          </a:p>
          <a:p>
            <a:r>
              <a:rPr lang="en-US" sz="3200" dirty="0"/>
              <a:t>Lack of concern for God’s Word</a:t>
            </a:r>
          </a:p>
          <a:p>
            <a:r>
              <a:rPr lang="en-US" sz="3200" dirty="0"/>
              <a:t>Lack of concern for spending time alone with God in prayer</a:t>
            </a:r>
          </a:p>
          <a:p>
            <a:r>
              <a:rPr lang="en-US" sz="3200" dirty="0"/>
              <a:t>Lack of concern for doing His work</a:t>
            </a:r>
          </a:p>
          <a:p>
            <a:pPr marL="0" indent="0">
              <a:buNone/>
            </a:pPr>
            <a:endParaRPr lang="en-US" sz="2800" dirty="0"/>
          </a:p>
        </p:txBody>
      </p:sp>
    </p:spTree>
    <p:extLst>
      <p:ext uri="{BB962C8B-B14F-4D97-AF65-F5344CB8AC3E}">
        <p14:creationId xmlns:p14="http://schemas.microsoft.com/office/powerpoint/2010/main" val="4200385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One: Signs and Symptoms (Lack of concern for people)</a:t>
            </a:r>
          </a:p>
          <a:p>
            <a:pPr marL="0" indent="0">
              <a:buNone/>
            </a:pPr>
            <a:endParaRPr lang="en-US" dirty="0"/>
          </a:p>
          <a:p>
            <a:r>
              <a:rPr lang="en-US" sz="3200" dirty="0"/>
              <a:t>Lack of concern for church attendance</a:t>
            </a:r>
          </a:p>
          <a:p>
            <a:r>
              <a:rPr lang="en-US" sz="3200" dirty="0"/>
              <a:t>Lack of concern for souls</a:t>
            </a:r>
          </a:p>
          <a:p>
            <a:r>
              <a:rPr lang="en-US" sz="3200" dirty="0"/>
              <a:t>Lack of concern for the needs others</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1559938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endParaRPr lang="en-US" dirty="0"/>
          </a:p>
          <a:p>
            <a:pPr marL="0" indent="0" algn="ctr">
              <a:buNone/>
            </a:pPr>
            <a:r>
              <a:rPr lang="en-US" sz="3200" dirty="0"/>
              <a:t>Read and meditate on God’s Word</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3693293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r>
              <a:rPr lang="en-US" dirty="0"/>
              <a:t>Psalm 119:11 (NIV)</a:t>
            </a:r>
          </a:p>
          <a:p>
            <a:pPr marL="0" indent="0" algn="ctr">
              <a:buNone/>
            </a:pPr>
            <a:r>
              <a:rPr lang="en-US" sz="3200" b="1" baseline="30000" dirty="0"/>
              <a:t>11 </a:t>
            </a:r>
            <a:r>
              <a:rPr lang="en-US" sz="3200" dirty="0"/>
              <a:t>I have hidden your word in my heart</a:t>
            </a:r>
            <a:br>
              <a:rPr lang="en-US" sz="3200" dirty="0"/>
            </a:br>
            <a:r>
              <a:rPr lang="en-US" sz="3200" dirty="0"/>
              <a:t>    that I might not sin against you.</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302223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p:txBody>
          <a:bodyPr/>
          <a:lstStyle/>
          <a:p>
            <a:pPr marL="0" indent="0">
              <a:buNone/>
            </a:pPr>
            <a:r>
              <a:rPr lang="en-US" sz="2000" dirty="0"/>
              <a:t>Point Two: Treatment (For God)</a:t>
            </a:r>
          </a:p>
          <a:p>
            <a:pPr marL="0" indent="0">
              <a:buNone/>
            </a:pPr>
            <a:r>
              <a:rPr lang="en-US" dirty="0"/>
              <a:t>Psalm 119:105 (NIV)</a:t>
            </a:r>
          </a:p>
          <a:p>
            <a:pPr marL="0" indent="0" algn="ctr">
              <a:buNone/>
            </a:pPr>
            <a:r>
              <a:rPr lang="en-US" sz="3200" b="1" baseline="30000" dirty="0"/>
              <a:t>5 </a:t>
            </a:r>
            <a:r>
              <a:rPr lang="en-US" sz="3200" dirty="0"/>
              <a:t>Your word is a lamp for my feet,</a:t>
            </a:r>
            <a:br>
              <a:rPr lang="en-US" sz="3200" dirty="0"/>
            </a:br>
            <a:r>
              <a:rPr lang="en-US" sz="3200" dirty="0"/>
              <a:t>    a light on my path.</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383611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5D3-1D51-408A-9FD6-446ACD21E6D4}"/>
              </a:ext>
            </a:extLst>
          </p:cNvPr>
          <p:cNvSpPr>
            <a:spLocks noGrp="1"/>
          </p:cNvSpPr>
          <p:nvPr>
            <p:ph type="title"/>
          </p:nvPr>
        </p:nvSpPr>
        <p:spPr/>
        <p:txBody>
          <a:bodyPr/>
          <a:lstStyle/>
          <a:p>
            <a:r>
              <a:rPr lang="en-US" dirty="0"/>
              <a:t>Spiritual atrophy</a:t>
            </a:r>
          </a:p>
        </p:txBody>
      </p:sp>
      <p:sp>
        <p:nvSpPr>
          <p:cNvPr id="3" name="Content Placeholder 2">
            <a:extLst>
              <a:ext uri="{FF2B5EF4-FFF2-40B4-BE49-F238E27FC236}">
                <a16:creationId xmlns:a16="http://schemas.microsoft.com/office/drawing/2014/main" id="{72F7642F-A45E-40C7-97A6-49F463171AD8}"/>
              </a:ext>
            </a:extLst>
          </p:cNvPr>
          <p:cNvSpPr>
            <a:spLocks noGrp="1"/>
          </p:cNvSpPr>
          <p:nvPr>
            <p:ph idx="1"/>
          </p:nvPr>
        </p:nvSpPr>
        <p:spPr>
          <a:xfrm>
            <a:off x="1141412" y="2249486"/>
            <a:ext cx="9905999" cy="3989995"/>
          </a:xfrm>
        </p:spPr>
        <p:txBody>
          <a:bodyPr>
            <a:normAutofit lnSpcReduction="10000"/>
          </a:bodyPr>
          <a:lstStyle/>
          <a:p>
            <a:pPr marL="0" indent="0">
              <a:buNone/>
            </a:pPr>
            <a:r>
              <a:rPr lang="en-US" sz="2000" dirty="0"/>
              <a:t>Point Two: Treatment (For God)</a:t>
            </a:r>
          </a:p>
          <a:p>
            <a:pPr marL="0" indent="0">
              <a:buNone/>
            </a:pPr>
            <a:r>
              <a:rPr lang="en-US" dirty="0"/>
              <a:t>Psalm 1:1-3</a:t>
            </a:r>
          </a:p>
          <a:p>
            <a:pPr marL="0" indent="0" algn="ctr">
              <a:buNone/>
            </a:pPr>
            <a:r>
              <a:rPr lang="en-US" sz="3200" b="1" baseline="30000" dirty="0"/>
              <a:t>1 </a:t>
            </a:r>
            <a:r>
              <a:rPr lang="en-US" sz="3200" dirty="0"/>
              <a:t>Blessed is the one who does not walk in step with the wicked</a:t>
            </a:r>
            <a:br>
              <a:rPr lang="en-US" sz="3200" dirty="0"/>
            </a:br>
            <a:r>
              <a:rPr lang="en-US" sz="3200" dirty="0"/>
              <a:t>or stand in the way that sinners take or sit in the company of mockers,</a:t>
            </a:r>
            <a:br>
              <a:rPr lang="en-US" dirty="0"/>
            </a:br>
            <a:endParaRPr lang="en-US" sz="2800" dirty="0"/>
          </a:p>
          <a:p>
            <a:pPr marL="0" indent="0">
              <a:buNone/>
            </a:pPr>
            <a:endParaRPr lang="en-US" sz="2800" dirty="0"/>
          </a:p>
        </p:txBody>
      </p:sp>
    </p:spTree>
    <p:extLst>
      <p:ext uri="{BB962C8B-B14F-4D97-AF65-F5344CB8AC3E}">
        <p14:creationId xmlns:p14="http://schemas.microsoft.com/office/powerpoint/2010/main" val="328594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89</TotalTime>
  <Words>403</Words>
  <Application>Microsoft Office PowerPoint</Application>
  <PresentationFormat>Widescreen</PresentationFormat>
  <Paragraphs>99</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Trebuchet MS</vt:lpstr>
      <vt:lpstr>Tw Cen MT</vt:lpstr>
      <vt:lpstr>Circuit</vt:lpstr>
      <vt:lpstr>Spiritual atrophy </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lpstr>Spiritual atrophy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atrophy</dc:title>
  <dc:creator>bryan thomas</dc:creator>
  <cp:lastModifiedBy>bryan thomas</cp:lastModifiedBy>
  <cp:revision>17</cp:revision>
  <cp:lastPrinted>2018-08-15T14:06:35Z</cp:lastPrinted>
  <dcterms:created xsi:type="dcterms:W3CDTF">2018-08-15T12:38:20Z</dcterms:created>
  <dcterms:modified xsi:type="dcterms:W3CDTF">2018-08-15T14:07:56Z</dcterms:modified>
</cp:coreProperties>
</file>