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3" r:id="rId4"/>
    <p:sldId id="281" r:id="rId5"/>
    <p:sldId id="258" r:id="rId6"/>
    <p:sldId id="261" r:id="rId7"/>
    <p:sldId id="259" r:id="rId8"/>
    <p:sldId id="260"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2" r:id="rId29"/>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90" d="100"/>
          <a:sy n="90" d="100"/>
        </p:scale>
        <p:origin x="48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84F78-9A08-49AD-BAC3-204104E905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4BF73AD-2214-4FF8-AA0F-579A2FBD6C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9828B07-7F8D-4D11-AEB7-CD25D16CD708}"/>
              </a:ext>
            </a:extLst>
          </p:cNvPr>
          <p:cNvSpPr>
            <a:spLocks noGrp="1"/>
          </p:cNvSpPr>
          <p:nvPr>
            <p:ph type="dt" sz="half" idx="10"/>
          </p:nvPr>
        </p:nvSpPr>
        <p:spPr/>
        <p:txBody>
          <a:bodyPr/>
          <a:lstStyle>
            <a:lvl1pPr>
              <a:defRPr/>
            </a:lvl1pPr>
          </a:lstStyle>
          <a:p>
            <a:pPr>
              <a:defRPr/>
            </a:pPr>
            <a:fld id="{71E18B6E-378B-47DE-AC1E-461F50C36994}" type="datetimeFigureOut">
              <a:rPr lang="en-US"/>
              <a:pPr>
                <a:defRPr/>
              </a:pPr>
              <a:t>08/12/2018</a:t>
            </a:fld>
            <a:endParaRPr lang="en-US"/>
          </a:p>
        </p:txBody>
      </p:sp>
      <p:sp>
        <p:nvSpPr>
          <p:cNvPr id="5" name="Footer Placeholder 4">
            <a:extLst>
              <a:ext uri="{FF2B5EF4-FFF2-40B4-BE49-F238E27FC236}">
                <a16:creationId xmlns:a16="http://schemas.microsoft.com/office/drawing/2014/main" id="{E2CB9B8F-A975-40E5-BAB6-2E0F719BE9E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EF24624-3285-4BF6-9198-6795CDB05145}"/>
              </a:ext>
            </a:extLst>
          </p:cNvPr>
          <p:cNvSpPr>
            <a:spLocks noGrp="1"/>
          </p:cNvSpPr>
          <p:nvPr>
            <p:ph type="sldNum" sz="quarter" idx="12"/>
          </p:nvPr>
        </p:nvSpPr>
        <p:spPr/>
        <p:txBody>
          <a:bodyPr/>
          <a:lstStyle>
            <a:lvl1pPr>
              <a:defRPr/>
            </a:lvl1pPr>
          </a:lstStyle>
          <a:p>
            <a:pPr>
              <a:defRPr/>
            </a:pPr>
            <a:fld id="{E7D7A789-97B9-4D39-B49B-07721869C64B}" type="slidenum">
              <a:rPr lang="en-US"/>
              <a:pPr>
                <a:defRPr/>
              </a:pPr>
              <a:t>‹#›</a:t>
            </a:fld>
            <a:endParaRPr lang="en-US"/>
          </a:p>
        </p:txBody>
      </p:sp>
    </p:spTree>
    <p:extLst>
      <p:ext uri="{BB962C8B-B14F-4D97-AF65-F5344CB8AC3E}">
        <p14:creationId xmlns:p14="http://schemas.microsoft.com/office/powerpoint/2010/main" val="3514725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B54DF-919C-412F-91FB-760B2E19BE6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9C67FE-1B25-4565-A588-355CBB0461E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B424F2-04A5-478D-9338-923D84E3B11F}"/>
              </a:ext>
            </a:extLst>
          </p:cNvPr>
          <p:cNvSpPr>
            <a:spLocks noGrp="1"/>
          </p:cNvSpPr>
          <p:nvPr>
            <p:ph type="dt" sz="half" idx="10"/>
          </p:nvPr>
        </p:nvSpPr>
        <p:spPr/>
        <p:txBody>
          <a:bodyPr/>
          <a:lstStyle>
            <a:lvl1pPr>
              <a:defRPr/>
            </a:lvl1pPr>
          </a:lstStyle>
          <a:p>
            <a:pPr>
              <a:defRPr/>
            </a:pPr>
            <a:fld id="{2A27EE57-16FF-4674-B6AF-F5B3A6B3CD27}" type="datetimeFigureOut">
              <a:rPr lang="en-US"/>
              <a:pPr>
                <a:defRPr/>
              </a:pPr>
              <a:t>08/12/2018</a:t>
            </a:fld>
            <a:endParaRPr lang="en-US"/>
          </a:p>
        </p:txBody>
      </p:sp>
      <p:sp>
        <p:nvSpPr>
          <p:cNvPr id="5" name="Footer Placeholder 4">
            <a:extLst>
              <a:ext uri="{FF2B5EF4-FFF2-40B4-BE49-F238E27FC236}">
                <a16:creationId xmlns:a16="http://schemas.microsoft.com/office/drawing/2014/main" id="{44D26B00-0FAA-4D01-B7E2-3C791DF815D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B258BE2-4D8A-4734-A3E1-80AC5D10A79C}"/>
              </a:ext>
            </a:extLst>
          </p:cNvPr>
          <p:cNvSpPr>
            <a:spLocks noGrp="1"/>
          </p:cNvSpPr>
          <p:nvPr>
            <p:ph type="sldNum" sz="quarter" idx="12"/>
          </p:nvPr>
        </p:nvSpPr>
        <p:spPr/>
        <p:txBody>
          <a:bodyPr/>
          <a:lstStyle>
            <a:lvl1pPr>
              <a:defRPr/>
            </a:lvl1pPr>
          </a:lstStyle>
          <a:p>
            <a:pPr>
              <a:defRPr/>
            </a:pPr>
            <a:fld id="{29C12FC3-E15F-402D-A01F-ECC896832524}" type="slidenum">
              <a:rPr lang="en-US"/>
              <a:pPr>
                <a:defRPr/>
              </a:pPr>
              <a:t>‹#›</a:t>
            </a:fld>
            <a:endParaRPr lang="en-US"/>
          </a:p>
        </p:txBody>
      </p:sp>
    </p:spTree>
    <p:extLst>
      <p:ext uri="{BB962C8B-B14F-4D97-AF65-F5344CB8AC3E}">
        <p14:creationId xmlns:p14="http://schemas.microsoft.com/office/powerpoint/2010/main" val="2822254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C3DCE8-7185-4A72-AA6B-82E591D74CC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31C90A5-5F28-497A-9FB0-4793100C2B8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7F02E2-7EA2-42CE-A503-0CA0BD9C39D5}"/>
              </a:ext>
            </a:extLst>
          </p:cNvPr>
          <p:cNvSpPr>
            <a:spLocks noGrp="1"/>
          </p:cNvSpPr>
          <p:nvPr>
            <p:ph type="dt" sz="half" idx="10"/>
          </p:nvPr>
        </p:nvSpPr>
        <p:spPr/>
        <p:txBody>
          <a:bodyPr/>
          <a:lstStyle>
            <a:lvl1pPr>
              <a:defRPr/>
            </a:lvl1pPr>
          </a:lstStyle>
          <a:p>
            <a:pPr>
              <a:defRPr/>
            </a:pPr>
            <a:fld id="{06839A63-FA2B-427E-8033-CFA0C8B39E7D}" type="datetimeFigureOut">
              <a:rPr lang="en-US"/>
              <a:pPr>
                <a:defRPr/>
              </a:pPr>
              <a:t>08/12/2018</a:t>
            </a:fld>
            <a:endParaRPr lang="en-US"/>
          </a:p>
        </p:txBody>
      </p:sp>
      <p:sp>
        <p:nvSpPr>
          <p:cNvPr id="5" name="Footer Placeholder 4">
            <a:extLst>
              <a:ext uri="{FF2B5EF4-FFF2-40B4-BE49-F238E27FC236}">
                <a16:creationId xmlns:a16="http://schemas.microsoft.com/office/drawing/2014/main" id="{E2489813-19F2-46F5-8122-999ADA1F7C8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9953639-1579-4E90-B844-2795E0D15CBF}"/>
              </a:ext>
            </a:extLst>
          </p:cNvPr>
          <p:cNvSpPr>
            <a:spLocks noGrp="1"/>
          </p:cNvSpPr>
          <p:nvPr>
            <p:ph type="sldNum" sz="quarter" idx="12"/>
          </p:nvPr>
        </p:nvSpPr>
        <p:spPr/>
        <p:txBody>
          <a:bodyPr/>
          <a:lstStyle>
            <a:lvl1pPr>
              <a:defRPr/>
            </a:lvl1pPr>
          </a:lstStyle>
          <a:p>
            <a:pPr>
              <a:defRPr/>
            </a:pPr>
            <a:fld id="{611BF8E9-01B0-4E25-AE97-38A6AEDEF70D}" type="slidenum">
              <a:rPr lang="en-US"/>
              <a:pPr>
                <a:defRPr/>
              </a:pPr>
              <a:t>‹#›</a:t>
            </a:fld>
            <a:endParaRPr lang="en-US"/>
          </a:p>
        </p:txBody>
      </p:sp>
    </p:spTree>
    <p:extLst>
      <p:ext uri="{BB962C8B-B14F-4D97-AF65-F5344CB8AC3E}">
        <p14:creationId xmlns:p14="http://schemas.microsoft.com/office/powerpoint/2010/main" val="605696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CBCBE-5826-4D4A-845A-C0A2ECA639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F507BF-7B05-421A-B713-7E7A864065C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C3A97-30A4-4E4A-9901-E84FF5C9D100}"/>
              </a:ext>
            </a:extLst>
          </p:cNvPr>
          <p:cNvSpPr>
            <a:spLocks noGrp="1"/>
          </p:cNvSpPr>
          <p:nvPr>
            <p:ph type="dt" sz="half" idx="10"/>
          </p:nvPr>
        </p:nvSpPr>
        <p:spPr/>
        <p:txBody>
          <a:bodyPr/>
          <a:lstStyle>
            <a:lvl1pPr>
              <a:defRPr/>
            </a:lvl1pPr>
          </a:lstStyle>
          <a:p>
            <a:pPr>
              <a:defRPr/>
            </a:pPr>
            <a:fld id="{F449E31C-2DF5-43FD-B65A-753B6409EA6D}" type="datetimeFigureOut">
              <a:rPr lang="en-US"/>
              <a:pPr>
                <a:defRPr/>
              </a:pPr>
              <a:t>08/12/2018</a:t>
            </a:fld>
            <a:endParaRPr lang="en-US"/>
          </a:p>
        </p:txBody>
      </p:sp>
      <p:sp>
        <p:nvSpPr>
          <p:cNvPr id="5" name="Footer Placeholder 4">
            <a:extLst>
              <a:ext uri="{FF2B5EF4-FFF2-40B4-BE49-F238E27FC236}">
                <a16:creationId xmlns:a16="http://schemas.microsoft.com/office/drawing/2014/main" id="{49C8849D-F91A-4B2A-B7CA-7E94A7244ED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0B22D9C-682C-4578-A9B1-0E645AF17D53}"/>
              </a:ext>
            </a:extLst>
          </p:cNvPr>
          <p:cNvSpPr>
            <a:spLocks noGrp="1"/>
          </p:cNvSpPr>
          <p:nvPr>
            <p:ph type="sldNum" sz="quarter" idx="12"/>
          </p:nvPr>
        </p:nvSpPr>
        <p:spPr/>
        <p:txBody>
          <a:bodyPr/>
          <a:lstStyle>
            <a:lvl1pPr>
              <a:defRPr/>
            </a:lvl1pPr>
          </a:lstStyle>
          <a:p>
            <a:pPr>
              <a:defRPr/>
            </a:pPr>
            <a:fld id="{4EA97701-3161-4ACE-9462-2C6841A986A5}" type="slidenum">
              <a:rPr lang="en-US"/>
              <a:pPr>
                <a:defRPr/>
              </a:pPr>
              <a:t>‹#›</a:t>
            </a:fld>
            <a:endParaRPr lang="en-US"/>
          </a:p>
        </p:txBody>
      </p:sp>
    </p:spTree>
    <p:extLst>
      <p:ext uri="{BB962C8B-B14F-4D97-AF65-F5344CB8AC3E}">
        <p14:creationId xmlns:p14="http://schemas.microsoft.com/office/powerpoint/2010/main" val="1782102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03C2B-5BD7-4A06-9E10-70EEDE5AEF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C874324-F08A-4B5F-85CC-5018AD3A8D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45F3826-B991-4806-BDEE-68640DDBFF8D}"/>
              </a:ext>
            </a:extLst>
          </p:cNvPr>
          <p:cNvSpPr>
            <a:spLocks noGrp="1"/>
          </p:cNvSpPr>
          <p:nvPr>
            <p:ph type="dt" sz="half" idx="10"/>
          </p:nvPr>
        </p:nvSpPr>
        <p:spPr/>
        <p:txBody>
          <a:bodyPr/>
          <a:lstStyle>
            <a:lvl1pPr>
              <a:defRPr/>
            </a:lvl1pPr>
          </a:lstStyle>
          <a:p>
            <a:pPr>
              <a:defRPr/>
            </a:pPr>
            <a:fld id="{A353D287-01C3-4658-B235-A32E5CB8CBAD}" type="datetimeFigureOut">
              <a:rPr lang="en-US"/>
              <a:pPr>
                <a:defRPr/>
              </a:pPr>
              <a:t>08/12/2018</a:t>
            </a:fld>
            <a:endParaRPr lang="en-US"/>
          </a:p>
        </p:txBody>
      </p:sp>
      <p:sp>
        <p:nvSpPr>
          <p:cNvPr id="5" name="Footer Placeholder 4">
            <a:extLst>
              <a:ext uri="{FF2B5EF4-FFF2-40B4-BE49-F238E27FC236}">
                <a16:creationId xmlns:a16="http://schemas.microsoft.com/office/drawing/2014/main" id="{E1A744A4-7135-4B1E-AD95-AB7D25D8E01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6219DE5-09B7-43AE-B874-FA59EC99C46B}"/>
              </a:ext>
            </a:extLst>
          </p:cNvPr>
          <p:cNvSpPr>
            <a:spLocks noGrp="1"/>
          </p:cNvSpPr>
          <p:nvPr>
            <p:ph type="sldNum" sz="quarter" idx="12"/>
          </p:nvPr>
        </p:nvSpPr>
        <p:spPr/>
        <p:txBody>
          <a:bodyPr/>
          <a:lstStyle>
            <a:lvl1pPr>
              <a:defRPr/>
            </a:lvl1pPr>
          </a:lstStyle>
          <a:p>
            <a:pPr>
              <a:defRPr/>
            </a:pPr>
            <a:fld id="{95F6FC61-6C06-4398-B0BC-E9CE399BD01F}" type="slidenum">
              <a:rPr lang="en-US"/>
              <a:pPr>
                <a:defRPr/>
              </a:pPr>
              <a:t>‹#›</a:t>
            </a:fld>
            <a:endParaRPr lang="en-US"/>
          </a:p>
        </p:txBody>
      </p:sp>
    </p:spTree>
    <p:extLst>
      <p:ext uri="{BB962C8B-B14F-4D97-AF65-F5344CB8AC3E}">
        <p14:creationId xmlns:p14="http://schemas.microsoft.com/office/powerpoint/2010/main" val="919202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D59B4-3EA1-401E-8950-41F3A82E0B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42E836-0E82-4F96-9AA8-B7C057EFF9C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297A5E-4780-4AF9-BA0B-C9B44271BC9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E6B140EF-B651-4C47-8225-DEFE7A3E265B}"/>
              </a:ext>
            </a:extLst>
          </p:cNvPr>
          <p:cNvSpPr>
            <a:spLocks noGrp="1"/>
          </p:cNvSpPr>
          <p:nvPr>
            <p:ph type="dt" sz="half" idx="10"/>
          </p:nvPr>
        </p:nvSpPr>
        <p:spPr/>
        <p:txBody>
          <a:bodyPr/>
          <a:lstStyle>
            <a:lvl1pPr>
              <a:defRPr/>
            </a:lvl1pPr>
          </a:lstStyle>
          <a:p>
            <a:pPr>
              <a:defRPr/>
            </a:pPr>
            <a:fld id="{B9D1484E-D79F-4C70-AF28-747E39C0805E}" type="datetimeFigureOut">
              <a:rPr lang="en-US"/>
              <a:pPr>
                <a:defRPr/>
              </a:pPr>
              <a:t>08/12/2018</a:t>
            </a:fld>
            <a:endParaRPr lang="en-US"/>
          </a:p>
        </p:txBody>
      </p:sp>
      <p:sp>
        <p:nvSpPr>
          <p:cNvPr id="6" name="Footer Placeholder 4">
            <a:extLst>
              <a:ext uri="{FF2B5EF4-FFF2-40B4-BE49-F238E27FC236}">
                <a16:creationId xmlns:a16="http://schemas.microsoft.com/office/drawing/2014/main" id="{C58B1102-A90C-42DD-BCEB-0061C2FD135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E84552E-4D1C-453F-A4BC-48F93F29012E}"/>
              </a:ext>
            </a:extLst>
          </p:cNvPr>
          <p:cNvSpPr>
            <a:spLocks noGrp="1"/>
          </p:cNvSpPr>
          <p:nvPr>
            <p:ph type="sldNum" sz="quarter" idx="12"/>
          </p:nvPr>
        </p:nvSpPr>
        <p:spPr/>
        <p:txBody>
          <a:bodyPr/>
          <a:lstStyle>
            <a:lvl1pPr>
              <a:defRPr/>
            </a:lvl1pPr>
          </a:lstStyle>
          <a:p>
            <a:pPr>
              <a:defRPr/>
            </a:pPr>
            <a:fld id="{E38D1F46-0230-4870-894A-4B0AA4EF2913}" type="slidenum">
              <a:rPr lang="en-US"/>
              <a:pPr>
                <a:defRPr/>
              </a:pPr>
              <a:t>‹#›</a:t>
            </a:fld>
            <a:endParaRPr lang="en-US"/>
          </a:p>
        </p:txBody>
      </p:sp>
    </p:spTree>
    <p:extLst>
      <p:ext uri="{BB962C8B-B14F-4D97-AF65-F5344CB8AC3E}">
        <p14:creationId xmlns:p14="http://schemas.microsoft.com/office/powerpoint/2010/main" val="2805888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EC15A-2C74-4BC8-93F2-E068FB5E19C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3DA8FD-6ADC-4646-8580-C2480DA293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D8364C9-504B-492E-A446-595AB420338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7C669F8-6F8F-48BB-A1A0-B09041D7BC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B6E0CD5-214D-4567-B161-35A99A17CF6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C27FA23B-A2E4-4554-91D2-7B264E50B0D5}"/>
              </a:ext>
            </a:extLst>
          </p:cNvPr>
          <p:cNvSpPr>
            <a:spLocks noGrp="1"/>
          </p:cNvSpPr>
          <p:nvPr>
            <p:ph type="dt" sz="half" idx="10"/>
          </p:nvPr>
        </p:nvSpPr>
        <p:spPr/>
        <p:txBody>
          <a:bodyPr/>
          <a:lstStyle>
            <a:lvl1pPr>
              <a:defRPr/>
            </a:lvl1pPr>
          </a:lstStyle>
          <a:p>
            <a:pPr>
              <a:defRPr/>
            </a:pPr>
            <a:fld id="{D3515F76-8578-4F45-91EA-9E4515C429BC}" type="datetimeFigureOut">
              <a:rPr lang="en-US"/>
              <a:pPr>
                <a:defRPr/>
              </a:pPr>
              <a:t>08/12/2018</a:t>
            </a:fld>
            <a:endParaRPr lang="en-US"/>
          </a:p>
        </p:txBody>
      </p:sp>
      <p:sp>
        <p:nvSpPr>
          <p:cNvPr id="8" name="Footer Placeholder 4">
            <a:extLst>
              <a:ext uri="{FF2B5EF4-FFF2-40B4-BE49-F238E27FC236}">
                <a16:creationId xmlns:a16="http://schemas.microsoft.com/office/drawing/2014/main" id="{9FB063B6-B0B0-4A44-956C-42BFA1614208}"/>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7F586738-B962-4FF6-AB8A-3EEC08469053}"/>
              </a:ext>
            </a:extLst>
          </p:cNvPr>
          <p:cNvSpPr>
            <a:spLocks noGrp="1"/>
          </p:cNvSpPr>
          <p:nvPr>
            <p:ph type="sldNum" sz="quarter" idx="12"/>
          </p:nvPr>
        </p:nvSpPr>
        <p:spPr/>
        <p:txBody>
          <a:bodyPr/>
          <a:lstStyle>
            <a:lvl1pPr>
              <a:defRPr/>
            </a:lvl1pPr>
          </a:lstStyle>
          <a:p>
            <a:pPr>
              <a:defRPr/>
            </a:pPr>
            <a:fld id="{53B19CBE-1C91-471F-B31C-3E34429D7F6C}" type="slidenum">
              <a:rPr lang="en-US"/>
              <a:pPr>
                <a:defRPr/>
              </a:pPr>
              <a:t>‹#›</a:t>
            </a:fld>
            <a:endParaRPr lang="en-US"/>
          </a:p>
        </p:txBody>
      </p:sp>
    </p:spTree>
    <p:extLst>
      <p:ext uri="{BB962C8B-B14F-4D97-AF65-F5344CB8AC3E}">
        <p14:creationId xmlns:p14="http://schemas.microsoft.com/office/powerpoint/2010/main" val="3687612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DCFD3-D943-4913-AE4C-CADA116672CA}"/>
              </a:ext>
            </a:extLst>
          </p:cNvPr>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FBFBEA2E-2810-4E54-9E1A-A1915083FEC9}"/>
              </a:ext>
            </a:extLst>
          </p:cNvPr>
          <p:cNvSpPr>
            <a:spLocks noGrp="1"/>
          </p:cNvSpPr>
          <p:nvPr>
            <p:ph type="dt" sz="half" idx="10"/>
          </p:nvPr>
        </p:nvSpPr>
        <p:spPr/>
        <p:txBody>
          <a:bodyPr/>
          <a:lstStyle>
            <a:lvl1pPr>
              <a:defRPr/>
            </a:lvl1pPr>
          </a:lstStyle>
          <a:p>
            <a:pPr>
              <a:defRPr/>
            </a:pPr>
            <a:fld id="{C46A97B2-71F1-4FA9-8DE7-984FF50F5E35}" type="datetimeFigureOut">
              <a:rPr lang="en-US"/>
              <a:pPr>
                <a:defRPr/>
              </a:pPr>
              <a:t>08/12/2018</a:t>
            </a:fld>
            <a:endParaRPr lang="en-US"/>
          </a:p>
        </p:txBody>
      </p:sp>
      <p:sp>
        <p:nvSpPr>
          <p:cNvPr id="4" name="Footer Placeholder 4">
            <a:extLst>
              <a:ext uri="{FF2B5EF4-FFF2-40B4-BE49-F238E27FC236}">
                <a16:creationId xmlns:a16="http://schemas.microsoft.com/office/drawing/2014/main" id="{B686AB89-19BE-44D7-8794-8996EF1B90D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EFF185B6-1C0E-4C1A-A6EE-2D7A11A2A4C1}"/>
              </a:ext>
            </a:extLst>
          </p:cNvPr>
          <p:cNvSpPr>
            <a:spLocks noGrp="1"/>
          </p:cNvSpPr>
          <p:nvPr>
            <p:ph type="sldNum" sz="quarter" idx="12"/>
          </p:nvPr>
        </p:nvSpPr>
        <p:spPr/>
        <p:txBody>
          <a:bodyPr/>
          <a:lstStyle>
            <a:lvl1pPr>
              <a:defRPr/>
            </a:lvl1pPr>
          </a:lstStyle>
          <a:p>
            <a:pPr>
              <a:defRPr/>
            </a:pPr>
            <a:fld id="{4F8F6E3D-ABE5-4068-8D49-E2E5D63B5C6C}" type="slidenum">
              <a:rPr lang="en-US"/>
              <a:pPr>
                <a:defRPr/>
              </a:pPr>
              <a:t>‹#›</a:t>
            </a:fld>
            <a:endParaRPr lang="en-US"/>
          </a:p>
        </p:txBody>
      </p:sp>
    </p:spTree>
    <p:extLst>
      <p:ext uri="{BB962C8B-B14F-4D97-AF65-F5344CB8AC3E}">
        <p14:creationId xmlns:p14="http://schemas.microsoft.com/office/powerpoint/2010/main" val="1398483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135C41D-BBE8-4C56-BA9A-8EE7D10E8343}"/>
              </a:ext>
            </a:extLst>
          </p:cNvPr>
          <p:cNvSpPr>
            <a:spLocks noGrp="1"/>
          </p:cNvSpPr>
          <p:nvPr>
            <p:ph type="dt" sz="half" idx="10"/>
          </p:nvPr>
        </p:nvSpPr>
        <p:spPr/>
        <p:txBody>
          <a:bodyPr/>
          <a:lstStyle>
            <a:lvl1pPr>
              <a:defRPr/>
            </a:lvl1pPr>
          </a:lstStyle>
          <a:p>
            <a:pPr>
              <a:defRPr/>
            </a:pPr>
            <a:fld id="{953297B8-783F-4BD9-A936-068719BDC98C}" type="datetimeFigureOut">
              <a:rPr lang="en-US"/>
              <a:pPr>
                <a:defRPr/>
              </a:pPr>
              <a:t>08/12/2018</a:t>
            </a:fld>
            <a:endParaRPr lang="en-US"/>
          </a:p>
        </p:txBody>
      </p:sp>
      <p:sp>
        <p:nvSpPr>
          <p:cNvPr id="3" name="Footer Placeholder 4">
            <a:extLst>
              <a:ext uri="{FF2B5EF4-FFF2-40B4-BE49-F238E27FC236}">
                <a16:creationId xmlns:a16="http://schemas.microsoft.com/office/drawing/2014/main" id="{995C3C41-751A-4F89-BF50-96E0DE67FA9B}"/>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27452D2D-CBE5-4EF1-A1D9-83820BC3E997}"/>
              </a:ext>
            </a:extLst>
          </p:cNvPr>
          <p:cNvSpPr>
            <a:spLocks noGrp="1"/>
          </p:cNvSpPr>
          <p:nvPr>
            <p:ph type="sldNum" sz="quarter" idx="12"/>
          </p:nvPr>
        </p:nvSpPr>
        <p:spPr/>
        <p:txBody>
          <a:bodyPr/>
          <a:lstStyle>
            <a:lvl1pPr>
              <a:defRPr/>
            </a:lvl1pPr>
          </a:lstStyle>
          <a:p>
            <a:pPr>
              <a:defRPr/>
            </a:pPr>
            <a:fld id="{4E3FC668-CF01-4322-8C20-4E40AAD05060}" type="slidenum">
              <a:rPr lang="en-US"/>
              <a:pPr>
                <a:defRPr/>
              </a:pPr>
              <a:t>‹#›</a:t>
            </a:fld>
            <a:endParaRPr lang="en-US"/>
          </a:p>
        </p:txBody>
      </p:sp>
    </p:spTree>
    <p:extLst>
      <p:ext uri="{BB962C8B-B14F-4D97-AF65-F5344CB8AC3E}">
        <p14:creationId xmlns:p14="http://schemas.microsoft.com/office/powerpoint/2010/main" val="3940436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D9179-A948-4C58-826B-903C028F6D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3FF6DB-F429-425F-BCBF-7692B444A0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802F50-2B79-4AB9-80E0-E6B6EFAEA4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D59BCE89-FA77-4671-B454-B74A9963DF48}"/>
              </a:ext>
            </a:extLst>
          </p:cNvPr>
          <p:cNvSpPr>
            <a:spLocks noGrp="1"/>
          </p:cNvSpPr>
          <p:nvPr>
            <p:ph type="dt" sz="half" idx="10"/>
          </p:nvPr>
        </p:nvSpPr>
        <p:spPr/>
        <p:txBody>
          <a:bodyPr/>
          <a:lstStyle>
            <a:lvl1pPr>
              <a:defRPr/>
            </a:lvl1pPr>
          </a:lstStyle>
          <a:p>
            <a:pPr>
              <a:defRPr/>
            </a:pPr>
            <a:fld id="{B8805D4F-6110-4BF0-B325-85368714AE0D}" type="datetimeFigureOut">
              <a:rPr lang="en-US"/>
              <a:pPr>
                <a:defRPr/>
              </a:pPr>
              <a:t>08/12/2018</a:t>
            </a:fld>
            <a:endParaRPr lang="en-US"/>
          </a:p>
        </p:txBody>
      </p:sp>
      <p:sp>
        <p:nvSpPr>
          <p:cNvPr id="6" name="Footer Placeholder 4">
            <a:extLst>
              <a:ext uri="{FF2B5EF4-FFF2-40B4-BE49-F238E27FC236}">
                <a16:creationId xmlns:a16="http://schemas.microsoft.com/office/drawing/2014/main" id="{6845268D-5427-445D-8193-577FD51FB49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73817AB-5AA9-4A0A-A5D3-04E2A69B5EF4}"/>
              </a:ext>
            </a:extLst>
          </p:cNvPr>
          <p:cNvSpPr>
            <a:spLocks noGrp="1"/>
          </p:cNvSpPr>
          <p:nvPr>
            <p:ph type="sldNum" sz="quarter" idx="12"/>
          </p:nvPr>
        </p:nvSpPr>
        <p:spPr/>
        <p:txBody>
          <a:bodyPr/>
          <a:lstStyle>
            <a:lvl1pPr>
              <a:defRPr/>
            </a:lvl1pPr>
          </a:lstStyle>
          <a:p>
            <a:pPr>
              <a:defRPr/>
            </a:pPr>
            <a:fld id="{9FC6EB40-53CA-4387-B4DA-7D2EE0D60169}" type="slidenum">
              <a:rPr lang="en-US"/>
              <a:pPr>
                <a:defRPr/>
              </a:pPr>
              <a:t>‹#›</a:t>
            </a:fld>
            <a:endParaRPr lang="en-US"/>
          </a:p>
        </p:txBody>
      </p:sp>
    </p:spTree>
    <p:extLst>
      <p:ext uri="{BB962C8B-B14F-4D97-AF65-F5344CB8AC3E}">
        <p14:creationId xmlns:p14="http://schemas.microsoft.com/office/powerpoint/2010/main" val="1862100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7AC4A-A5E4-4827-9519-5324C06EF2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95ACC51-41BA-4F92-A774-5644AF1B9261}"/>
              </a:ext>
            </a:extLst>
          </p:cNvPr>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a:extLst>
              <a:ext uri="{FF2B5EF4-FFF2-40B4-BE49-F238E27FC236}">
                <a16:creationId xmlns:a16="http://schemas.microsoft.com/office/drawing/2014/main" id="{C6BC2120-CEE0-4066-91B7-09FC60E604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3">
            <a:extLst>
              <a:ext uri="{FF2B5EF4-FFF2-40B4-BE49-F238E27FC236}">
                <a16:creationId xmlns:a16="http://schemas.microsoft.com/office/drawing/2014/main" id="{BD77AABE-0D46-4995-9017-24F08E170EAB}"/>
              </a:ext>
            </a:extLst>
          </p:cNvPr>
          <p:cNvSpPr>
            <a:spLocks noGrp="1"/>
          </p:cNvSpPr>
          <p:nvPr>
            <p:ph type="dt" sz="half" idx="10"/>
          </p:nvPr>
        </p:nvSpPr>
        <p:spPr/>
        <p:txBody>
          <a:bodyPr/>
          <a:lstStyle>
            <a:lvl1pPr>
              <a:defRPr/>
            </a:lvl1pPr>
          </a:lstStyle>
          <a:p>
            <a:pPr>
              <a:defRPr/>
            </a:pPr>
            <a:fld id="{E890FCDE-6891-4C8C-9D8A-65149F941C37}" type="datetimeFigureOut">
              <a:rPr lang="en-US"/>
              <a:pPr>
                <a:defRPr/>
              </a:pPr>
              <a:t>08/12/2018</a:t>
            </a:fld>
            <a:endParaRPr lang="en-US"/>
          </a:p>
        </p:txBody>
      </p:sp>
      <p:sp>
        <p:nvSpPr>
          <p:cNvPr id="6" name="Footer Placeholder 4">
            <a:extLst>
              <a:ext uri="{FF2B5EF4-FFF2-40B4-BE49-F238E27FC236}">
                <a16:creationId xmlns:a16="http://schemas.microsoft.com/office/drawing/2014/main" id="{DB8AF74A-E047-47F8-8D77-7CAC5ACCD0F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97CB7F5-EAB0-411E-AA6B-FAF1E0BA2279}"/>
              </a:ext>
            </a:extLst>
          </p:cNvPr>
          <p:cNvSpPr>
            <a:spLocks noGrp="1"/>
          </p:cNvSpPr>
          <p:nvPr>
            <p:ph type="sldNum" sz="quarter" idx="12"/>
          </p:nvPr>
        </p:nvSpPr>
        <p:spPr/>
        <p:txBody>
          <a:bodyPr/>
          <a:lstStyle>
            <a:lvl1pPr>
              <a:defRPr/>
            </a:lvl1pPr>
          </a:lstStyle>
          <a:p>
            <a:pPr>
              <a:defRPr/>
            </a:pPr>
            <a:fld id="{857C88E4-8451-420A-A4C6-EB51BDB6859C}" type="slidenum">
              <a:rPr lang="en-US"/>
              <a:pPr>
                <a:defRPr/>
              </a:pPr>
              <a:t>‹#›</a:t>
            </a:fld>
            <a:endParaRPr lang="en-US"/>
          </a:p>
        </p:txBody>
      </p:sp>
    </p:spTree>
    <p:extLst>
      <p:ext uri="{BB962C8B-B14F-4D97-AF65-F5344CB8AC3E}">
        <p14:creationId xmlns:p14="http://schemas.microsoft.com/office/powerpoint/2010/main" val="1273268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0E4EB93-A2FE-489A-8A2D-C72133E0A686}"/>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97AD4652-EBFF-4852-AB3C-64AED31B097C}"/>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E91564FC-718C-4AA4-91FD-3A1359670B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A3FD6E83-60C0-46D3-90AC-D9AAC0580B2B}" type="datetimeFigureOut">
              <a:rPr lang="en-US"/>
              <a:pPr>
                <a:defRPr/>
              </a:pPr>
              <a:t>08/12/2018</a:t>
            </a:fld>
            <a:endParaRPr lang="en-US"/>
          </a:p>
        </p:txBody>
      </p:sp>
      <p:sp>
        <p:nvSpPr>
          <p:cNvPr id="5" name="Footer Placeholder 4">
            <a:extLst>
              <a:ext uri="{FF2B5EF4-FFF2-40B4-BE49-F238E27FC236}">
                <a16:creationId xmlns:a16="http://schemas.microsoft.com/office/drawing/2014/main" id="{8EEB9E8F-2FAE-435B-A2F8-C698F1C10D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2A3BF6C4-500B-4E06-B611-6666697230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4505A25F-F7D4-481A-A57F-1A7A467BCF8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1635125" y="803275"/>
            <a:ext cx="9144000" cy="1690688"/>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Cosmic Christianity</a:t>
            </a:r>
            <a:br>
              <a:rPr lang="en-US" dirty="0">
                <a:solidFill>
                  <a:schemeClr val="tx2">
                    <a:lumMod val="75000"/>
                  </a:schemeClr>
                </a:solidFill>
              </a:rPr>
            </a:br>
            <a:r>
              <a:rPr lang="en-US" sz="3200" dirty="0">
                <a:solidFill>
                  <a:schemeClr val="tx2">
                    <a:lumMod val="75000"/>
                  </a:schemeClr>
                </a:solidFill>
              </a:rPr>
              <a:t>The Letter to Ephesus</a:t>
            </a:r>
            <a:endParaRPr lang="en-US" dirty="0">
              <a:solidFill>
                <a:schemeClr val="tx2">
                  <a:lumMod val="75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325813" y="3173413"/>
            <a:ext cx="5249862" cy="511175"/>
          </a:xfrm>
          <a:solidFill>
            <a:schemeClr val="bg1">
              <a:lumMod val="95000"/>
            </a:schemeClr>
          </a:solidFill>
        </p:spPr>
        <p:txBody>
          <a:bodyPr rtlCol="0">
            <a:normAutofit/>
          </a:bodyPr>
          <a:lstStyle/>
          <a:p>
            <a:pPr fontAlgn="auto">
              <a:spcBef>
                <a:spcPts val="0"/>
              </a:spcBef>
              <a:spcAft>
                <a:spcPts val="0"/>
              </a:spcAft>
              <a:defRPr/>
            </a:pPr>
            <a:r>
              <a:rPr lang="en-US" sz="2800" dirty="0">
                <a:solidFill>
                  <a:schemeClr val="tx2">
                    <a:lumMod val="75000"/>
                  </a:schemeClr>
                </a:solidFill>
              </a:rPr>
              <a:t>EIGHT BLESSINGS OF THE CHURCH</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2259013"/>
            <a:ext cx="11561762" cy="2362200"/>
          </a:xfrm>
          <a:solidFill>
            <a:schemeClr val="bg1">
              <a:lumMod val="95000"/>
            </a:schemeClr>
          </a:solidFill>
        </p:spPr>
        <p:txBody>
          <a:bodyPr rtlCol="0">
            <a:normAutofit fontScale="90000"/>
          </a:bodyPr>
          <a:lstStyle/>
          <a:p>
            <a:pPr algn="l" fontAlgn="auto">
              <a:spcAft>
                <a:spcPts val="0"/>
              </a:spcAft>
              <a:defRPr/>
            </a:pPr>
            <a:r>
              <a:rPr lang="en-US" sz="4400" dirty="0">
                <a:solidFill>
                  <a:schemeClr val="tx2">
                    <a:lumMod val="75000"/>
                  </a:schemeClr>
                </a:solidFill>
              </a:rPr>
              <a:t>He predestined us to be adopted as His sons through Jesus Christ in accordance with his pleasure and will – to the praise of his glorious grace, which he has freely given us in the One he loves.</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Ephesians 1:3-14</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THREE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387350" y="2216150"/>
            <a:ext cx="11561763" cy="2425700"/>
          </a:xfrm>
          <a:solidFill>
            <a:schemeClr val="bg1">
              <a:lumMod val="95000"/>
            </a:schemeClr>
          </a:solidFill>
        </p:spPr>
        <p:txBody>
          <a:bodyPr rtlCol="0">
            <a:normAutofit fontScale="90000"/>
          </a:bodyPr>
          <a:lstStyle/>
          <a:p>
            <a:pPr algn="l" fontAlgn="auto">
              <a:spcAft>
                <a:spcPts val="0"/>
              </a:spcAft>
              <a:defRPr/>
            </a:pPr>
            <a:r>
              <a:rPr lang="en-US" sz="4400" dirty="0">
                <a:solidFill>
                  <a:schemeClr val="tx2">
                    <a:lumMod val="75000"/>
                  </a:schemeClr>
                </a:solidFill>
              </a:rPr>
              <a:t>ADOPTED AS SONS 		–		</a:t>
            </a:r>
            <a:r>
              <a:rPr lang="en-US" sz="4400" b="1" dirty="0">
                <a:solidFill>
                  <a:schemeClr val="tx2">
                    <a:lumMod val="75000"/>
                  </a:schemeClr>
                </a:solidFill>
              </a:rPr>
              <a:t>POSITION</a:t>
            </a:r>
            <a:br>
              <a:rPr lang="en-US" sz="4400" b="1" dirty="0">
                <a:solidFill>
                  <a:schemeClr val="tx2">
                    <a:lumMod val="75000"/>
                  </a:schemeClr>
                </a:solidFill>
              </a:rPr>
            </a:br>
            <a:r>
              <a:rPr lang="en-US" sz="4400" dirty="0">
                <a:solidFill>
                  <a:schemeClr val="tx2">
                    <a:lumMod val="75000"/>
                  </a:schemeClr>
                </a:solidFill>
              </a:rPr>
              <a:t>PREDESTINED			-	 	</a:t>
            </a:r>
            <a:r>
              <a:rPr lang="en-US" sz="4400" b="1" dirty="0">
                <a:solidFill>
                  <a:schemeClr val="tx2">
                    <a:lumMod val="75000"/>
                  </a:schemeClr>
                </a:solidFill>
              </a:rPr>
              <a:t>TIME</a:t>
            </a:r>
            <a:br>
              <a:rPr lang="en-US" sz="4400" dirty="0">
                <a:solidFill>
                  <a:schemeClr val="tx2">
                    <a:lumMod val="75000"/>
                  </a:schemeClr>
                </a:solidFill>
              </a:rPr>
            </a:br>
            <a:r>
              <a:rPr lang="en-US" sz="4400" dirty="0">
                <a:solidFill>
                  <a:schemeClr val="tx2">
                    <a:lumMod val="75000"/>
                  </a:schemeClr>
                </a:solidFill>
              </a:rPr>
              <a:t>GLORIOUS GRACE GIVEN	– 		</a:t>
            </a:r>
            <a:r>
              <a:rPr lang="en-US" sz="4400" b="1" dirty="0">
                <a:solidFill>
                  <a:schemeClr val="tx2">
                    <a:lumMod val="75000"/>
                  </a:schemeClr>
                </a:solidFill>
              </a:rPr>
              <a:t>STATE/CONDITION</a:t>
            </a:r>
            <a:br>
              <a:rPr lang="en-US" sz="4400" dirty="0">
                <a:solidFill>
                  <a:schemeClr val="tx2">
                    <a:lumMod val="75000"/>
                  </a:schemeClr>
                </a:solidFill>
              </a:rPr>
            </a:br>
            <a:r>
              <a:rPr lang="en-US" sz="4400" dirty="0">
                <a:solidFill>
                  <a:schemeClr val="tx2">
                    <a:lumMod val="75000"/>
                  </a:schemeClr>
                </a:solidFill>
              </a:rPr>
              <a:t>THROUGH CHRIST 		-		</a:t>
            </a:r>
            <a:r>
              <a:rPr lang="en-US" sz="4400" b="1" dirty="0">
                <a:solidFill>
                  <a:schemeClr val="tx2">
                    <a:lumMod val="75000"/>
                  </a:schemeClr>
                </a:solidFill>
              </a:rPr>
              <a:t>RELATIONSHIP</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Ephesians 1:3-14</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THREE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387350" y="2216150"/>
            <a:ext cx="11561763" cy="2425700"/>
          </a:xfrm>
          <a:solidFill>
            <a:schemeClr val="bg1">
              <a:lumMod val="95000"/>
            </a:schemeClr>
          </a:solidFill>
        </p:spPr>
        <p:txBody>
          <a:bodyPr rtlCol="0">
            <a:normAutofit fontScale="90000"/>
          </a:bodyPr>
          <a:lstStyle/>
          <a:p>
            <a:pPr algn="l" fontAlgn="auto">
              <a:spcAft>
                <a:spcPts val="0"/>
              </a:spcAft>
              <a:defRPr/>
            </a:pPr>
            <a:r>
              <a:rPr lang="en-US" sz="4400" dirty="0">
                <a:solidFill>
                  <a:schemeClr val="tx2">
                    <a:lumMod val="75000"/>
                  </a:schemeClr>
                </a:solidFill>
              </a:rPr>
              <a:t>The church is where people learn how to be SONS OF GOD and ALLOW GRACE TO FLOW THROUGH THEM.</a:t>
            </a:r>
            <a:br>
              <a:rPr lang="en-US" sz="4400" dirty="0">
                <a:solidFill>
                  <a:schemeClr val="tx2">
                    <a:lumMod val="75000"/>
                  </a:schemeClr>
                </a:solidFill>
              </a:rPr>
            </a:br>
            <a:endParaRPr lang="en-US" sz="4400" b="1" dirty="0">
              <a:solidFill>
                <a:schemeClr val="tx2">
                  <a:lumMod val="75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Ephesians 1:3-14</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THREE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2259013"/>
            <a:ext cx="11561762" cy="2362200"/>
          </a:xfrm>
          <a:solidFill>
            <a:schemeClr val="bg1">
              <a:lumMod val="95000"/>
            </a:schemeClr>
          </a:solidFill>
        </p:spPr>
        <p:txBody>
          <a:bodyPr rtlCol="0">
            <a:normAutofit fontScale="90000"/>
          </a:bodyPr>
          <a:lstStyle/>
          <a:p>
            <a:pPr algn="l" fontAlgn="auto">
              <a:spcAft>
                <a:spcPts val="0"/>
              </a:spcAft>
              <a:defRPr/>
            </a:pPr>
            <a:r>
              <a:rPr lang="en-US" sz="4400" dirty="0">
                <a:solidFill>
                  <a:schemeClr val="tx2">
                    <a:lumMod val="75000"/>
                  </a:schemeClr>
                </a:solidFill>
              </a:rPr>
              <a:t>In him we have redemption through his blood, the forgiveness of sins, in accordance with the riches of God’s grace that he lavished on us with all wisdom and understanding.</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Ephesians 1:3-14</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157913"/>
            <a:ext cx="4376737" cy="430212"/>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FOUR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387350" y="2216150"/>
            <a:ext cx="11561763" cy="2425700"/>
          </a:xfrm>
          <a:solidFill>
            <a:schemeClr val="bg1">
              <a:lumMod val="95000"/>
            </a:schemeClr>
          </a:solidFill>
        </p:spPr>
        <p:txBody>
          <a:bodyPr rtlCol="0">
            <a:normAutofit fontScale="90000"/>
          </a:bodyPr>
          <a:lstStyle/>
          <a:p>
            <a:pPr algn="l" fontAlgn="auto">
              <a:spcAft>
                <a:spcPts val="0"/>
              </a:spcAft>
              <a:defRPr/>
            </a:pPr>
            <a:r>
              <a:rPr lang="en-US" sz="4400" dirty="0">
                <a:solidFill>
                  <a:schemeClr val="tx2">
                    <a:lumMod val="75000"/>
                  </a:schemeClr>
                </a:solidFill>
              </a:rPr>
              <a:t>REDEMPTION			–		</a:t>
            </a:r>
            <a:r>
              <a:rPr lang="en-US" sz="4400" b="1" dirty="0">
                <a:solidFill>
                  <a:schemeClr val="tx2">
                    <a:lumMod val="75000"/>
                  </a:schemeClr>
                </a:solidFill>
              </a:rPr>
              <a:t>POSITION</a:t>
            </a:r>
            <a:br>
              <a:rPr lang="en-US" sz="4400" b="1" dirty="0">
                <a:solidFill>
                  <a:schemeClr val="tx2">
                    <a:lumMod val="75000"/>
                  </a:schemeClr>
                </a:solidFill>
              </a:rPr>
            </a:br>
            <a:r>
              <a:rPr lang="en-US" sz="4400" dirty="0">
                <a:solidFill>
                  <a:schemeClr val="tx2">
                    <a:lumMod val="75000"/>
                  </a:schemeClr>
                </a:solidFill>
              </a:rPr>
              <a:t>LAVISHED GRACE &amp; WISDOM	 	</a:t>
            </a:r>
            <a:r>
              <a:rPr lang="en-US" sz="4400" b="1" dirty="0">
                <a:solidFill>
                  <a:schemeClr val="tx2">
                    <a:lumMod val="75000"/>
                  </a:schemeClr>
                </a:solidFill>
              </a:rPr>
              <a:t>TIME</a:t>
            </a:r>
            <a:br>
              <a:rPr lang="en-US" sz="4400" dirty="0">
                <a:solidFill>
                  <a:schemeClr val="tx2">
                    <a:lumMod val="75000"/>
                  </a:schemeClr>
                </a:solidFill>
              </a:rPr>
            </a:br>
            <a:r>
              <a:rPr lang="en-US" sz="4400" dirty="0">
                <a:solidFill>
                  <a:schemeClr val="tx2">
                    <a:lumMod val="75000"/>
                  </a:schemeClr>
                </a:solidFill>
              </a:rPr>
              <a:t>SINS FORGIVEN			– 		</a:t>
            </a:r>
            <a:r>
              <a:rPr lang="en-US" sz="4400" b="1" dirty="0">
                <a:solidFill>
                  <a:schemeClr val="tx2">
                    <a:lumMod val="75000"/>
                  </a:schemeClr>
                </a:solidFill>
              </a:rPr>
              <a:t>STATE/CONDITION</a:t>
            </a:r>
            <a:br>
              <a:rPr lang="en-US" sz="4400" dirty="0">
                <a:solidFill>
                  <a:schemeClr val="tx2">
                    <a:lumMod val="75000"/>
                  </a:schemeClr>
                </a:solidFill>
              </a:rPr>
            </a:br>
            <a:r>
              <a:rPr lang="en-US" sz="4400" dirty="0">
                <a:solidFill>
                  <a:schemeClr val="tx2">
                    <a:lumMod val="75000"/>
                  </a:schemeClr>
                </a:solidFill>
              </a:rPr>
              <a:t>IN HIM			 		-		</a:t>
            </a:r>
            <a:r>
              <a:rPr lang="en-US" sz="4400" b="1" dirty="0">
                <a:solidFill>
                  <a:schemeClr val="tx2">
                    <a:lumMod val="75000"/>
                  </a:schemeClr>
                </a:solidFill>
              </a:rPr>
              <a:t>RELATIONSHIP</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Ephesians 1:3-14</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FOUR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387350" y="2216150"/>
            <a:ext cx="11561763" cy="2425700"/>
          </a:xfrm>
          <a:solidFill>
            <a:schemeClr val="bg1">
              <a:lumMod val="95000"/>
            </a:schemeClr>
          </a:solidFill>
        </p:spPr>
        <p:txBody>
          <a:bodyPr rtlCol="0">
            <a:normAutofit fontScale="90000"/>
          </a:bodyPr>
          <a:lstStyle/>
          <a:p>
            <a:pPr algn="l" fontAlgn="auto">
              <a:spcAft>
                <a:spcPts val="0"/>
              </a:spcAft>
              <a:defRPr/>
            </a:pPr>
            <a:r>
              <a:rPr lang="en-US" sz="4400" dirty="0">
                <a:solidFill>
                  <a:schemeClr val="tx2">
                    <a:lumMod val="75000"/>
                  </a:schemeClr>
                </a:solidFill>
              </a:rPr>
              <a:t>The CHURCH proclaims a message of forgiveness and RESTORED POSITION through lavish divine wisdom and grace. </a:t>
            </a:r>
            <a:br>
              <a:rPr lang="en-US" sz="4400" dirty="0">
                <a:solidFill>
                  <a:schemeClr val="tx2">
                    <a:lumMod val="75000"/>
                  </a:schemeClr>
                </a:solidFill>
              </a:rPr>
            </a:br>
            <a:endParaRPr lang="en-US" sz="4400" b="1" dirty="0">
              <a:solidFill>
                <a:schemeClr val="tx2">
                  <a:lumMod val="75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Ephesians 1:3-14</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FOUR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1966913"/>
            <a:ext cx="11561762" cy="2924175"/>
          </a:xfrm>
          <a:solidFill>
            <a:schemeClr val="bg1">
              <a:lumMod val="95000"/>
            </a:schemeClr>
          </a:solidFill>
        </p:spPr>
        <p:txBody>
          <a:bodyPr rtlCol="0">
            <a:normAutofit fontScale="90000"/>
          </a:bodyPr>
          <a:lstStyle/>
          <a:p>
            <a:pPr algn="l" fontAlgn="auto">
              <a:spcAft>
                <a:spcPts val="0"/>
              </a:spcAft>
              <a:defRPr/>
            </a:pPr>
            <a:r>
              <a:rPr lang="en-US" sz="4400" dirty="0">
                <a:solidFill>
                  <a:schemeClr val="tx2">
                    <a:lumMod val="75000"/>
                  </a:schemeClr>
                </a:solidFill>
              </a:rPr>
              <a:t>And he made known to us the mystery of his will according to his good pleasure, which he purposed in Christ to be put into effect when the times will have reached their fulfillment to bring all things in heaven and on earth together under one head, even Christ.</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Ephesians 1:3-14</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157913"/>
            <a:ext cx="4376737" cy="430212"/>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FIVE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387350" y="2216150"/>
            <a:ext cx="11561763" cy="2425700"/>
          </a:xfrm>
          <a:solidFill>
            <a:schemeClr val="bg1">
              <a:lumMod val="95000"/>
            </a:schemeClr>
          </a:solidFill>
        </p:spPr>
        <p:txBody>
          <a:bodyPr rtlCol="0">
            <a:normAutofit fontScale="90000"/>
          </a:bodyPr>
          <a:lstStyle/>
          <a:p>
            <a:pPr algn="l" fontAlgn="auto">
              <a:spcAft>
                <a:spcPts val="0"/>
              </a:spcAft>
              <a:defRPr/>
            </a:pPr>
            <a:r>
              <a:rPr lang="en-US" sz="4400" dirty="0">
                <a:solidFill>
                  <a:schemeClr val="tx2">
                    <a:lumMod val="75000"/>
                  </a:schemeClr>
                </a:solidFill>
              </a:rPr>
              <a:t>INSIDE CONFIDANTE		–		</a:t>
            </a:r>
            <a:r>
              <a:rPr lang="en-US" sz="4400" b="1" dirty="0">
                <a:solidFill>
                  <a:schemeClr val="tx2">
                    <a:lumMod val="75000"/>
                  </a:schemeClr>
                </a:solidFill>
              </a:rPr>
              <a:t>POSITION</a:t>
            </a:r>
            <a:br>
              <a:rPr lang="en-US" sz="4400" b="1" dirty="0">
                <a:solidFill>
                  <a:schemeClr val="tx2">
                    <a:lumMod val="75000"/>
                  </a:schemeClr>
                </a:solidFill>
              </a:rPr>
            </a:br>
            <a:r>
              <a:rPr lang="en-US" sz="4400" dirty="0">
                <a:solidFill>
                  <a:schemeClr val="tx2">
                    <a:lumMod val="75000"/>
                  </a:schemeClr>
                </a:solidFill>
              </a:rPr>
              <a:t>PURPOSED				-	 	</a:t>
            </a:r>
            <a:r>
              <a:rPr lang="en-US" sz="4400" b="1" dirty="0">
                <a:solidFill>
                  <a:schemeClr val="tx2">
                    <a:lumMod val="75000"/>
                  </a:schemeClr>
                </a:solidFill>
              </a:rPr>
              <a:t>TIME</a:t>
            </a:r>
            <a:br>
              <a:rPr lang="en-US" sz="4400" dirty="0">
                <a:solidFill>
                  <a:schemeClr val="tx2">
                    <a:lumMod val="75000"/>
                  </a:schemeClr>
                </a:solidFill>
              </a:rPr>
            </a:br>
            <a:r>
              <a:rPr lang="en-US" sz="4400" dirty="0">
                <a:solidFill>
                  <a:schemeClr val="tx2">
                    <a:lumMod val="75000"/>
                  </a:schemeClr>
                </a:solidFill>
              </a:rPr>
              <a:t>GOOD PLEASURE/UNITY	– 		</a:t>
            </a:r>
            <a:r>
              <a:rPr lang="en-US" sz="4400" b="1" dirty="0">
                <a:solidFill>
                  <a:schemeClr val="tx2">
                    <a:lumMod val="75000"/>
                  </a:schemeClr>
                </a:solidFill>
              </a:rPr>
              <a:t>STATE/CONDITION</a:t>
            </a:r>
            <a:br>
              <a:rPr lang="en-US" sz="4400" dirty="0">
                <a:solidFill>
                  <a:schemeClr val="tx2">
                    <a:lumMod val="75000"/>
                  </a:schemeClr>
                </a:solidFill>
              </a:rPr>
            </a:br>
            <a:r>
              <a:rPr lang="en-US" sz="4400" dirty="0">
                <a:solidFill>
                  <a:schemeClr val="tx2">
                    <a:lumMod val="75000"/>
                  </a:schemeClr>
                </a:solidFill>
              </a:rPr>
              <a:t>IN CHRIST		 		-		</a:t>
            </a:r>
            <a:r>
              <a:rPr lang="en-US" sz="4400" b="1" dirty="0">
                <a:solidFill>
                  <a:schemeClr val="tx2">
                    <a:lumMod val="75000"/>
                  </a:schemeClr>
                </a:solidFill>
              </a:rPr>
              <a:t>RELATIONSHIP</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Ephesians 1:3-14</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FIVE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387350" y="2216150"/>
            <a:ext cx="11561763" cy="2425700"/>
          </a:xfrm>
          <a:solidFill>
            <a:schemeClr val="bg1">
              <a:lumMod val="95000"/>
            </a:schemeClr>
          </a:solidFill>
        </p:spPr>
        <p:txBody>
          <a:bodyPr rtlCol="0">
            <a:normAutofit fontScale="90000"/>
          </a:bodyPr>
          <a:lstStyle/>
          <a:p>
            <a:pPr algn="l" fontAlgn="auto">
              <a:spcAft>
                <a:spcPts val="0"/>
              </a:spcAft>
              <a:defRPr/>
            </a:pPr>
            <a:r>
              <a:rPr lang="en-US" sz="4400" dirty="0">
                <a:solidFill>
                  <a:schemeClr val="tx2">
                    <a:lumMod val="75000"/>
                  </a:schemeClr>
                </a:solidFill>
              </a:rPr>
              <a:t>The CHURCH knows GOD’s mind and plans for the desired future –FULFILLMENT and UNITY living the future NOW.</a:t>
            </a:r>
            <a:br>
              <a:rPr lang="en-US" sz="4400" dirty="0">
                <a:solidFill>
                  <a:schemeClr val="tx2">
                    <a:lumMod val="75000"/>
                  </a:schemeClr>
                </a:solidFill>
              </a:rPr>
            </a:br>
            <a:endParaRPr lang="en-US" sz="4400" b="1" dirty="0">
              <a:solidFill>
                <a:schemeClr val="tx2">
                  <a:lumMod val="75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Ephesians 1:3-14</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FIVE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1966913"/>
            <a:ext cx="11561762" cy="2924175"/>
          </a:xfrm>
          <a:solidFill>
            <a:schemeClr val="bg1">
              <a:lumMod val="95000"/>
            </a:schemeClr>
          </a:solidFill>
        </p:spPr>
        <p:txBody>
          <a:bodyPr rtlCol="0">
            <a:normAutofit fontScale="90000"/>
          </a:bodyPr>
          <a:lstStyle/>
          <a:p>
            <a:pPr algn="l" fontAlgn="auto">
              <a:spcAft>
                <a:spcPts val="0"/>
              </a:spcAft>
              <a:defRPr/>
            </a:pPr>
            <a:r>
              <a:rPr lang="en-US" sz="4400" dirty="0">
                <a:solidFill>
                  <a:schemeClr val="tx2">
                    <a:lumMod val="75000"/>
                  </a:schemeClr>
                </a:solidFill>
              </a:rPr>
              <a:t>In him we were also chosen, having been predestined according to the plan of him who works out everything in conformity with the purpose of his will, in order that we who were the first to hope in Christ might be for the praise of his glory.</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Ephesians 1:3-14</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157913"/>
            <a:ext cx="4376737" cy="430212"/>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SIX</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2687638"/>
            <a:ext cx="11561762" cy="1933575"/>
          </a:xfrm>
          <a:solidFill>
            <a:schemeClr val="bg1">
              <a:lumMod val="95000"/>
            </a:schemeClr>
          </a:solidFill>
        </p:spPr>
        <p:txBody>
          <a:bodyPr rtlCol="0">
            <a:normAutofit/>
          </a:bodyPr>
          <a:lstStyle/>
          <a:p>
            <a:pPr algn="l" fontAlgn="auto">
              <a:spcAft>
                <a:spcPts val="0"/>
              </a:spcAft>
              <a:defRPr/>
            </a:pPr>
            <a:r>
              <a:rPr lang="en-US" sz="4400" dirty="0">
                <a:solidFill>
                  <a:schemeClr val="tx2">
                    <a:lumMod val="75000"/>
                  </a:schemeClr>
                </a:solidFill>
              </a:rPr>
              <a:t>The great mystery of THE CHURCH and the plan of God concerning HER and ISRAEL is revealed by PAUL to the church at Ephesus.</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b="1" dirty="0">
                <a:solidFill>
                  <a:schemeClr val="tx2">
                    <a:lumMod val="75000"/>
                  </a:schemeClr>
                </a:solidFill>
              </a:rPr>
              <a:t>COSMIC CHRISTIANITY</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Introduction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387350" y="2216150"/>
            <a:ext cx="11561763" cy="2425700"/>
          </a:xfrm>
          <a:solidFill>
            <a:schemeClr val="bg1">
              <a:lumMod val="95000"/>
            </a:schemeClr>
          </a:solidFill>
        </p:spPr>
        <p:txBody>
          <a:bodyPr rtlCol="0">
            <a:normAutofit fontScale="90000"/>
          </a:bodyPr>
          <a:lstStyle/>
          <a:p>
            <a:pPr algn="l" fontAlgn="auto">
              <a:spcAft>
                <a:spcPts val="0"/>
              </a:spcAft>
              <a:defRPr/>
            </a:pPr>
            <a:r>
              <a:rPr lang="en-US" sz="4400" dirty="0">
                <a:solidFill>
                  <a:schemeClr val="tx2">
                    <a:lumMod val="75000"/>
                  </a:schemeClr>
                </a:solidFill>
              </a:rPr>
              <a:t>CHOSEN	(Israel)			–		</a:t>
            </a:r>
            <a:r>
              <a:rPr lang="en-US" sz="4400" b="1" dirty="0">
                <a:solidFill>
                  <a:schemeClr val="tx2">
                    <a:lumMod val="75000"/>
                  </a:schemeClr>
                </a:solidFill>
              </a:rPr>
              <a:t>POSITION</a:t>
            </a:r>
            <a:br>
              <a:rPr lang="en-US" sz="4400" b="1" dirty="0">
                <a:solidFill>
                  <a:schemeClr val="tx2">
                    <a:lumMod val="75000"/>
                  </a:schemeClr>
                </a:solidFill>
              </a:rPr>
            </a:br>
            <a:r>
              <a:rPr lang="en-US" sz="4400" dirty="0">
                <a:solidFill>
                  <a:schemeClr val="tx2">
                    <a:lumMod val="75000"/>
                  </a:schemeClr>
                </a:solidFill>
              </a:rPr>
              <a:t>PREDESTINED			-	 	</a:t>
            </a:r>
            <a:r>
              <a:rPr lang="en-US" sz="4400" b="1" dirty="0">
                <a:solidFill>
                  <a:schemeClr val="tx2">
                    <a:lumMod val="75000"/>
                  </a:schemeClr>
                </a:solidFill>
              </a:rPr>
              <a:t>TIME</a:t>
            </a:r>
            <a:br>
              <a:rPr lang="en-US" sz="4400" dirty="0">
                <a:solidFill>
                  <a:schemeClr val="tx2">
                    <a:lumMod val="75000"/>
                  </a:schemeClr>
                </a:solidFill>
              </a:rPr>
            </a:br>
            <a:r>
              <a:rPr lang="en-US" sz="4400" dirty="0">
                <a:solidFill>
                  <a:schemeClr val="tx2">
                    <a:lumMod val="75000"/>
                  </a:schemeClr>
                </a:solidFill>
              </a:rPr>
              <a:t>1</a:t>
            </a:r>
            <a:r>
              <a:rPr lang="en-US" sz="4400" baseline="30000" dirty="0">
                <a:solidFill>
                  <a:schemeClr val="tx2">
                    <a:lumMod val="75000"/>
                  </a:schemeClr>
                </a:solidFill>
              </a:rPr>
              <a:t>st</a:t>
            </a:r>
            <a:r>
              <a:rPr lang="en-US" sz="4400" dirty="0">
                <a:solidFill>
                  <a:schemeClr val="tx2">
                    <a:lumMod val="75000"/>
                  </a:schemeClr>
                </a:solidFill>
              </a:rPr>
              <a:t> in hope/1</a:t>
            </a:r>
            <a:r>
              <a:rPr lang="en-US" sz="4400" baseline="30000" dirty="0">
                <a:solidFill>
                  <a:schemeClr val="tx2">
                    <a:lumMod val="75000"/>
                  </a:schemeClr>
                </a:solidFill>
              </a:rPr>
              <a:t>st</a:t>
            </a:r>
            <a:r>
              <a:rPr lang="en-US" sz="4400" dirty="0">
                <a:solidFill>
                  <a:schemeClr val="tx2">
                    <a:lumMod val="75000"/>
                  </a:schemeClr>
                </a:solidFill>
              </a:rPr>
              <a:t> in Praise	– 		</a:t>
            </a:r>
            <a:r>
              <a:rPr lang="en-US" sz="4400" b="1" dirty="0">
                <a:solidFill>
                  <a:schemeClr val="tx2">
                    <a:lumMod val="75000"/>
                  </a:schemeClr>
                </a:solidFill>
              </a:rPr>
              <a:t>STATE/CONDITION</a:t>
            </a:r>
            <a:br>
              <a:rPr lang="en-US" sz="4400" dirty="0">
                <a:solidFill>
                  <a:schemeClr val="tx2">
                    <a:lumMod val="75000"/>
                  </a:schemeClr>
                </a:solidFill>
              </a:rPr>
            </a:br>
            <a:r>
              <a:rPr lang="en-US" sz="4400" dirty="0">
                <a:solidFill>
                  <a:schemeClr val="tx2">
                    <a:lumMod val="75000"/>
                  </a:schemeClr>
                </a:solidFill>
              </a:rPr>
              <a:t>IN CHRIST		 		-		</a:t>
            </a:r>
            <a:r>
              <a:rPr lang="en-US" sz="4400" b="1" dirty="0">
                <a:solidFill>
                  <a:schemeClr val="tx2">
                    <a:lumMod val="75000"/>
                  </a:schemeClr>
                </a:solidFill>
              </a:rPr>
              <a:t>RELATIONSHIP</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Ephesians 1:3-14</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SIX</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387350" y="2216150"/>
            <a:ext cx="11561763" cy="2425700"/>
          </a:xfrm>
          <a:solidFill>
            <a:schemeClr val="bg1">
              <a:lumMod val="95000"/>
            </a:schemeClr>
          </a:solidFill>
        </p:spPr>
        <p:txBody>
          <a:bodyPr rtlCol="0">
            <a:normAutofit/>
          </a:bodyPr>
          <a:lstStyle/>
          <a:p>
            <a:pPr algn="l" fontAlgn="auto">
              <a:spcAft>
                <a:spcPts val="0"/>
              </a:spcAft>
              <a:defRPr/>
            </a:pPr>
            <a:r>
              <a:rPr lang="en-US" sz="4400" dirty="0">
                <a:solidFill>
                  <a:schemeClr val="tx2">
                    <a:lumMod val="75000"/>
                  </a:schemeClr>
                </a:solidFill>
              </a:rPr>
              <a:t>The CHURCH calls ISRAEL to FAITH and looks for and prays for HER FULFILLMENT</a:t>
            </a:r>
            <a:br>
              <a:rPr lang="en-US" sz="4400" dirty="0">
                <a:solidFill>
                  <a:schemeClr val="tx2">
                    <a:lumMod val="75000"/>
                  </a:schemeClr>
                </a:solidFill>
              </a:rPr>
            </a:br>
            <a:endParaRPr lang="en-US" sz="4400" b="1" dirty="0">
              <a:solidFill>
                <a:schemeClr val="tx2">
                  <a:lumMod val="75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Ephesians 1:3-14</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SIX</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1966913"/>
            <a:ext cx="11561762" cy="2924175"/>
          </a:xfrm>
          <a:solidFill>
            <a:schemeClr val="bg1">
              <a:lumMod val="95000"/>
            </a:schemeClr>
          </a:solidFill>
        </p:spPr>
        <p:txBody>
          <a:bodyPr rtlCol="0">
            <a:normAutofit/>
          </a:bodyPr>
          <a:lstStyle/>
          <a:p>
            <a:pPr algn="l" fontAlgn="auto">
              <a:spcAft>
                <a:spcPts val="0"/>
              </a:spcAft>
              <a:defRPr/>
            </a:pPr>
            <a:r>
              <a:rPr lang="en-US" sz="4400" dirty="0">
                <a:solidFill>
                  <a:schemeClr val="tx2">
                    <a:lumMod val="75000"/>
                  </a:schemeClr>
                </a:solidFill>
              </a:rPr>
              <a:t>And you also were included in Christ when you heard the word of truth, the gospel of your salvation.</a:t>
            </a:r>
            <a:br>
              <a:rPr lang="en-US" sz="4400" dirty="0">
                <a:solidFill>
                  <a:schemeClr val="tx2">
                    <a:lumMod val="75000"/>
                  </a:schemeClr>
                </a:solidFill>
              </a:rPr>
            </a:br>
            <a:r>
              <a:rPr lang="en-US" sz="4400" dirty="0">
                <a:solidFill>
                  <a:schemeClr val="tx2">
                    <a:lumMod val="75000"/>
                  </a:schemeClr>
                </a:solidFill>
              </a:rPr>
              <a:t> </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Ephesians 1:3-14</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157913"/>
            <a:ext cx="4376737" cy="430212"/>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SEVEN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387350" y="2216150"/>
            <a:ext cx="11561763" cy="2425700"/>
          </a:xfrm>
          <a:solidFill>
            <a:schemeClr val="bg1">
              <a:lumMod val="95000"/>
            </a:schemeClr>
          </a:solidFill>
        </p:spPr>
        <p:txBody>
          <a:bodyPr rtlCol="0">
            <a:normAutofit fontScale="90000"/>
          </a:bodyPr>
          <a:lstStyle/>
          <a:p>
            <a:pPr algn="l" fontAlgn="auto">
              <a:spcAft>
                <a:spcPts val="0"/>
              </a:spcAft>
              <a:defRPr/>
            </a:pPr>
            <a:r>
              <a:rPr lang="en-US" sz="4400" dirty="0">
                <a:solidFill>
                  <a:schemeClr val="tx2">
                    <a:lumMod val="75000"/>
                  </a:schemeClr>
                </a:solidFill>
              </a:rPr>
              <a:t>INCLUDED				–		</a:t>
            </a:r>
            <a:r>
              <a:rPr lang="en-US" sz="4400" b="1" dirty="0">
                <a:solidFill>
                  <a:schemeClr val="tx2">
                    <a:lumMod val="75000"/>
                  </a:schemeClr>
                </a:solidFill>
              </a:rPr>
              <a:t>POSITION</a:t>
            </a:r>
            <a:br>
              <a:rPr lang="en-US" sz="4400" b="1" dirty="0">
                <a:solidFill>
                  <a:schemeClr val="tx2">
                    <a:lumMod val="75000"/>
                  </a:schemeClr>
                </a:solidFill>
              </a:rPr>
            </a:br>
            <a:r>
              <a:rPr lang="en-US" sz="4400" b="1" dirty="0">
                <a:solidFill>
                  <a:schemeClr val="tx2">
                    <a:lumMod val="75000"/>
                  </a:schemeClr>
                </a:solidFill>
              </a:rPr>
              <a:t>HEARD/</a:t>
            </a:r>
            <a:r>
              <a:rPr lang="en-US" sz="4400" dirty="0">
                <a:solidFill>
                  <a:schemeClr val="tx2">
                    <a:lumMod val="75000"/>
                  </a:schemeClr>
                </a:solidFill>
              </a:rPr>
              <a:t>BELIEVED			-	 	</a:t>
            </a:r>
            <a:r>
              <a:rPr lang="en-US" sz="4400" b="1" dirty="0">
                <a:solidFill>
                  <a:schemeClr val="tx2">
                    <a:lumMod val="75000"/>
                  </a:schemeClr>
                </a:solidFill>
              </a:rPr>
              <a:t>TIME</a:t>
            </a:r>
            <a:br>
              <a:rPr lang="en-US" sz="4400" dirty="0">
                <a:solidFill>
                  <a:schemeClr val="tx2">
                    <a:lumMod val="75000"/>
                  </a:schemeClr>
                </a:solidFill>
              </a:rPr>
            </a:br>
            <a:r>
              <a:rPr lang="en-US" sz="4400" dirty="0">
                <a:solidFill>
                  <a:schemeClr val="tx2">
                    <a:lumMod val="75000"/>
                  </a:schemeClr>
                </a:solidFill>
              </a:rPr>
              <a:t>BEING SAVED				– 		</a:t>
            </a:r>
            <a:r>
              <a:rPr lang="en-US" sz="4400" b="1" dirty="0">
                <a:solidFill>
                  <a:schemeClr val="tx2">
                    <a:lumMod val="75000"/>
                  </a:schemeClr>
                </a:solidFill>
              </a:rPr>
              <a:t>STATE/CONDITION</a:t>
            </a:r>
            <a:br>
              <a:rPr lang="en-US" sz="4400" dirty="0">
                <a:solidFill>
                  <a:schemeClr val="tx2">
                    <a:lumMod val="75000"/>
                  </a:schemeClr>
                </a:solidFill>
              </a:rPr>
            </a:br>
            <a:r>
              <a:rPr lang="en-US" sz="4400" dirty="0">
                <a:solidFill>
                  <a:schemeClr val="tx2">
                    <a:lumMod val="75000"/>
                  </a:schemeClr>
                </a:solidFill>
              </a:rPr>
              <a:t>IN CHRIST		 		-		</a:t>
            </a:r>
            <a:r>
              <a:rPr lang="en-US" sz="4400" b="1" dirty="0">
                <a:solidFill>
                  <a:schemeClr val="tx2">
                    <a:lumMod val="75000"/>
                  </a:schemeClr>
                </a:solidFill>
              </a:rPr>
              <a:t>RELATIONSHIP</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Ephesians 1:3-14</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SEVEN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387350" y="2216150"/>
            <a:ext cx="11561763" cy="2425700"/>
          </a:xfrm>
          <a:solidFill>
            <a:schemeClr val="bg1">
              <a:lumMod val="95000"/>
            </a:schemeClr>
          </a:solidFill>
        </p:spPr>
        <p:txBody>
          <a:bodyPr rtlCol="0">
            <a:normAutofit fontScale="90000"/>
          </a:bodyPr>
          <a:lstStyle/>
          <a:p>
            <a:pPr algn="l" fontAlgn="auto">
              <a:spcAft>
                <a:spcPts val="0"/>
              </a:spcAft>
              <a:defRPr/>
            </a:pPr>
            <a:r>
              <a:rPr lang="en-US" sz="4400" dirty="0">
                <a:solidFill>
                  <a:schemeClr val="tx2">
                    <a:lumMod val="75000"/>
                  </a:schemeClr>
                </a:solidFill>
              </a:rPr>
              <a:t>The CHURCH is for all but the SUPER-MAJORITY is GENTILE / ALL-NATIONS and must remain humble – we are INCLUDED!!</a:t>
            </a:r>
            <a:br>
              <a:rPr lang="en-US" sz="4400" dirty="0">
                <a:solidFill>
                  <a:schemeClr val="tx2">
                    <a:lumMod val="75000"/>
                  </a:schemeClr>
                </a:solidFill>
              </a:rPr>
            </a:br>
            <a:endParaRPr lang="en-US" sz="4400" b="1" dirty="0">
              <a:solidFill>
                <a:schemeClr val="tx2">
                  <a:lumMod val="75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Ephesians 1:3-14</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SEVEN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1966913"/>
            <a:ext cx="11561762" cy="2924175"/>
          </a:xfrm>
          <a:solidFill>
            <a:schemeClr val="bg1">
              <a:lumMod val="95000"/>
            </a:schemeClr>
          </a:solidFill>
        </p:spPr>
        <p:txBody>
          <a:bodyPr rtlCol="0">
            <a:normAutofit fontScale="90000"/>
          </a:bodyPr>
          <a:lstStyle/>
          <a:p>
            <a:pPr algn="l" fontAlgn="auto">
              <a:spcAft>
                <a:spcPts val="0"/>
              </a:spcAft>
              <a:defRPr/>
            </a:pPr>
            <a:r>
              <a:rPr lang="en-US" sz="4400" dirty="0">
                <a:solidFill>
                  <a:schemeClr val="tx2">
                    <a:lumMod val="75000"/>
                  </a:schemeClr>
                </a:solidFill>
              </a:rPr>
              <a:t>Having believed you were marked in him with a seal the promised Holy Spirit who is a deposit guaranteeing our inheritance until the redemption of those who are God’s possession-to the praise of His Glory.</a:t>
            </a:r>
            <a:br>
              <a:rPr lang="en-US" sz="4400" dirty="0">
                <a:solidFill>
                  <a:schemeClr val="tx2">
                    <a:lumMod val="75000"/>
                  </a:schemeClr>
                </a:solidFill>
              </a:rPr>
            </a:br>
            <a:endParaRPr lang="en-US" sz="4400" dirty="0">
              <a:solidFill>
                <a:schemeClr val="tx2">
                  <a:lumMod val="75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Ephesians 1:3-14</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157913"/>
            <a:ext cx="4376737" cy="430212"/>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EIGHT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387350" y="2216150"/>
            <a:ext cx="11561763" cy="2425700"/>
          </a:xfrm>
          <a:solidFill>
            <a:schemeClr val="bg1">
              <a:lumMod val="95000"/>
            </a:schemeClr>
          </a:solidFill>
        </p:spPr>
        <p:txBody>
          <a:bodyPr rtlCol="0">
            <a:normAutofit fontScale="90000"/>
          </a:bodyPr>
          <a:lstStyle/>
          <a:p>
            <a:pPr algn="l" fontAlgn="auto">
              <a:spcAft>
                <a:spcPts val="0"/>
              </a:spcAft>
              <a:defRPr/>
            </a:pPr>
            <a:r>
              <a:rPr lang="en-US" sz="4400" dirty="0">
                <a:solidFill>
                  <a:schemeClr val="tx2">
                    <a:lumMod val="75000"/>
                  </a:schemeClr>
                </a:solidFill>
              </a:rPr>
              <a:t>INHERITOR				–		</a:t>
            </a:r>
            <a:r>
              <a:rPr lang="en-US" sz="4400" b="1" dirty="0">
                <a:solidFill>
                  <a:schemeClr val="tx2">
                    <a:lumMod val="75000"/>
                  </a:schemeClr>
                </a:solidFill>
              </a:rPr>
              <a:t>POSITION</a:t>
            </a:r>
            <a:br>
              <a:rPr lang="en-US" sz="4400" b="1" dirty="0">
                <a:solidFill>
                  <a:schemeClr val="tx2">
                    <a:lumMod val="75000"/>
                  </a:schemeClr>
                </a:solidFill>
              </a:rPr>
            </a:br>
            <a:r>
              <a:rPr lang="en-US" sz="4400" b="1" dirty="0">
                <a:solidFill>
                  <a:schemeClr val="tx2">
                    <a:lumMod val="75000"/>
                  </a:schemeClr>
                </a:solidFill>
              </a:rPr>
              <a:t>MARKED	/SEALED	</a:t>
            </a:r>
            <a:r>
              <a:rPr lang="en-US" sz="4400" dirty="0">
                <a:solidFill>
                  <a:schemeClr val="tx2">
                    <a:lumMod val="75000"/>
                  </a:schemeClr>
                </a:solidFill>
              </a:rPr>
              <a:t>		-	 	</a:t>
            </a:r>
            <a:r>
              <a:rPr lang="en-US" sz="4400" b="1" dirty="0">
                <a:solidFill>
                  <a:schemeClr val="tx2">
                    <a:lumMod val="75000"/>
                  </a:schemeClr>
                </a:solidFill>
              </a:rPr>
              <a:t>TIME</a:t>
            </a:r>
            <a:br>
              <a:rPr lang="en-US" sz="4400" dirty="0">
                <a:solidFill>
                  <a:schemeClr val="tx2">
                    <a:lumMod val="75000"/>
                  </a:schemeClr>
                </a:solidFill>
              </a:rPr>
            </a:br>
            <a:r>
              <a:rPr lang="en-US" sz="4400" dirty="0">
                <a:solidFill>
                  <a:schemeClr val="tx2">
                    <a:lumMod val="75000"/>
                  </a:schemeClr>
                </a:solidFill>
              </a:rPr>
              <a:t>AWAITING ISRAEL			– 		</a:t>
            </a:r>
            <a:r>
              <a:rPr lang="en-US" sz="4400" b="1" dirty="0">
                <a:solidFill>
                  <a:schemeClr val="tx2">
                    <a:lumMod val="75000"/>
                  </a:schemeClr>
                </a:solidFill>
              </a:rPr>
              <a:t>STATE/CONDITION</a:t>
            </a:r>
            <a:br>
              <a:rPr lang="en-US" sz="4400" dirty="0">
                <a:solidFill>
                  <a:schemeClr val="tx2">
                    <a:lumMod val="75000"/>
                  </a:schemeClr>
                </a:solidFill>
              </a:rPr>
            </a:br>
            <a:r>
              <a:rPr lang="en-US" sz="4400" dirty="0">
                <a:solidFill>
                  <a:schemeClr val="tx2">
                    <a:lumMod val="75000"/>
                  </a:schemeClr>
                </a:solidFill>
              </a:rPr>
              <a:t>IN CHRIST		 		-		</a:t>
            </a:r>
            <a:r>
              <a:rPr lang="en-US" sz="4400" b="1" dirty="0">
                <a:solidFill>
                  <a:schemeClr val="tx2">
                    <a:lumMod val="75000"/>
                  </a:schemeClr>
                </a:solidFill>
              </a:rPr>
              <a:t>RELATIONSHIP</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Ephesians 1:3-14</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EIGHT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387350" y="2216150"/>
            <a:ext cx="11561763" cy="3144838"/>
          </a:xfrm>
          <a:solidFill>
            <a:schemeClr val="bg1">
              <a:lumMod val="95000"/>
            </a:schemeClr>
          </a:solidFill>
        </p:spPr>
        <p:txBody>
          <a:bodyPr rtlCol="0">
            <a:normAutofit/>
          </a:bodyPr>
          <a:lstStyle/>
          <a:p>
            <a:pPr algn="l" fontAlgn="auto">
              <a:spcAft>
                <a:spcPts val="0"/>
              </a:spcAft>
              <a:defRPr/>
            </a:pPr>
            <a:r>
              <a:rPr lang="en-US" sz="4400" dirty="0">
                <a:solidFill>
                  <a:schemeClr val="tx2">
                    <a:lumMod val="75000"/>
                  </a:schemeClr>
                </a:solidFill>
              </a:rPr>
              <a:t>The church is born-again Jewish and Gentile believers working with a mark of God upon them, (a down-payment) and looking forward to the redemption of a whole physical nation of Israel.</a:t>
            </a:r>
            <a:br>
              <a:rPr lang="en-US" sz="4400" dirty="0">
                <a:solidFill>
                  <a:schemeClr val="tx2">
                    <a:lumMod val="75000"/>
                  </a:schemeClr>
                </a:solidFill>
              </a:rPr>
            </a:br>
            <a:endParaRPr lang="en-US" sz="4400" b="1" dirty="0">
              <a:solidFill>
                <a:schemeClr val="tx2">
                  <a:lumMod val="75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Ephesians 1:3-14</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EIGHT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2687638"/>
            <a:ext cx="11561762" cy="1933575"/>
          </a:xfrm>
          <a:solidFill>
            <a:schemeClr val="bg1">
              <a:lumMod val="95000"/>
            </a:schemeClr>
          </a:solidFill>
        </p:spPr>
        <p:txBody>
          <a:bodyPr rtlCol="0">
            <a:normAutofit fontScale="90000"/>
          </a:bodyPr>
          <a:lstStyle/>
          <a:p>
            <a:pPr algn="l" fontAlgn="auto">
              <a:spcAft>
                <a:spcPts val="0"/>
              </a:spcAft>
              <a:defRPr/>
            </a:pPr>
            <a:r>
              <a:rPr lang="en-US" sz="4400" dirty="0">
                <a:solidFill>
                  <a:schemeClr val="tx2">
                    <a:lumMod val="75000"/>
                  </a:schemeClr>
                </a:solidFill>
              </a:rPr>
              <a:t>GREAT NEWS – The invitation has been given to ALL, Christ died for ALL, and God is willing for ALL to come to Him and become a part of the MYSTERY!!</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b="1" dirty="0">
                <a:solidFill>
                  <a:schemeClr val="tx2">
                    <a:lumMod val="75000"/>
                  </a:schemeClr>
                </a:solidFill>
              </a:rPr>
              <a:t>COSMIC CHRISTIANITY</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CONCLUSION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2687638"/>
            <a:ext cx="11561762" cy="1933575"/>
          </a:xfrm>
          <a:solidFill>
            <a:schemeClr val="bg1">
              <a:lumMod val="95000"/>
            </a:schemeClr>
          </a:solidFill>
        </p:spPr>
        <p:txBody>
          <a:bodyPr rtlCol="0">
            <a:normAutofit/>
          </a:bodyPr>
          <a:lstStyle/>
          <a:p>
            <a:pPr algn="l" fontAlgn="auto">
              <a:spcAft>
                <a:spcPts val="0"/>
              </a:spcAft>
              <a:defRPr/>
            </a:pPr>
            <a:r>
              <a:rPr lang="en-US" sz="4400" dirty="0">
                <a:solidFill>
                  <a:schemeClr val="tx2">
                    <a:lumMod val="75000"/>
                  </a:schemeClr>
                </a:solidFill>
              </a:rPr>
              <a:t>Paul lists EIGHT distinct aspects of this MYSTERY – He is talking about FULLNESS and NEWNESS OF CREATION!!</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b="1" dirty="0">
                <a:solidFill>
                  <a:schemeClr val="tx2">
                    <a:lumMod val="75000"/>
                  </a:schemeClr>
                </a:solidFill>
              </a:rPr>
              <a:t>COSMIC CHRISTIANITY</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Introduction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2687638"/>
            <a:ext cx="11561762" cy="1933575"/>
          </a:xfrm>
          <a:solidFill>
            <a:schemeClr val="bg1">
              <a:lumMod val="95000"/>
            </a:schemeClr>
          </a:solidFill>
        </p:spPr>
        <p:txBody>
          <a:bodyPr rtlCol="0">
            <a:normAutofit/>
          </a:bodyPr>
          <a:lstStyle/>
          <a:p>
            <a:pPr algn="l" fontAlgn="auto">
              <a:spcAft>
                <a:spcPts val="0"/>
              </a:spcAft>
              <a:defRPr/>
            </a:pPr>
            <a:r>
              <a:rPr lang="en-US" sz="4400" dirty="0">
                <a:solidFill>
                  <a:schemeClr val="tx2">
                    <a:lumMod val="75000"/>
                  </a:schemeClr>
                </a:solidFill>
              </a:rPr>
              <a:t>Praise be the God and Father of our Lord Jesus Christ, who has blessed us in the heavenly realms with every spiritual blessing in Christ</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Ephesians 1:3-14</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ONE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387350" y="2216150"/>
            <a:ext cx="11561763" cy="2425700"/>
          </a:xfrm>
          <a:solidFill>
            <a:schemeClr val="bg1">
              <a:lumMod val="95000"/>
            </a:schemeClr>
          </a:solidFill>
        </p:spPr>
        <p:txBody>
          <a:bodyPr rtlCol="0">
            <a:normAutofit fontScale="90000"/>
          </a:bodyPr>
          <a:lstStyle/>
          <a:p>
            <a:pPr algn="l" fontAlgn="auto">
              <a:spcAft>
                <a:spcPts val="0"/>
              </a:spcAft>
              <a:defRPr/>
            </a:pPr>
            <a:r>
              <a:rPr lang="en-US" sz="4400" dirty="0">
                <a:solidFill>
                  <a:schemeClr val="tx2">
                    <a:lumMod val="75000"/>
                  </a:schemeClr>
                </a:solidFill>
              </a:rPr>
              <a:t>THE FATHER / US			– 			</a:t>
            </a:r>
            <a:r>
              <a:rPr lang="en-US" sz="4400" b="1" dirty="0">
                <a:solidFill>
                  <a:schemeClr val="tx2">
                    <a:lumMod val="75000"/>
                  </a:schemeClr>
                </a:solidFill>
              </a:rPr>
              <a:t>RELATIONSHIP</a:t>
            </a:r>
            <a:br>
              <a:rPr lang="en-US" sz="4400" b="1" dirty="0">
                <a:solidFill>
                  <a:schemeClr val="tx2">
                    <a:lumMod val="75000"/>
                  </a:schemeClr>
                </a:solidFill>
              </a:rPr>
            </a:br>
            <a:r>
              <a:rPr lang="en-US" sz="4400" dirty="0">
                <a:solidFill>
                  <a:schemeClr val="tx2">
                    <a:lumMod val="75000"/>
                  </a:schemeClr>
                </a:solidFill>
              </a:rPr>
              <a:t>“BLESSED”				- 			</a:t>
            </a:r>
            <a:r>
              <a:rPr lang="en-US" sz="4400" b="1" dirty="0">
                <a:solidFill>
                  <a:schemeClr val="tx2">
                    <a:lumMod val="75000"/>
                  </a:schemeClr>
                </a:solidFill>
              </a:rPr>
              <a:t>TIME</a:t>
            </a:r>
            <a:br>
              <a:rPr lang="en-US" sz="4400" dirty="0">
                <a:solidFill>
                  <a:schemeClr val="tx2">
                    <a:lumMod val="75000"/>
                  </a:schemeClr>
                </a:solidFill>
              </a:rPr>
            </a:br>
            <a:r>
              <a:rPr lang="en-US" sz="4400" dirty="0">
                <a:solidFill>
                  <a:schemeClr val="tx2">
                    <a:lumMod val="75000"/>
                  </a:schemeClr>
                </a:solidFill>
              </a:rPr>
              <a:t>HIGHEST REALM 			– 			</a:t>
            </a:r>
            <a:r>
              <a:rPr lang="en-US" sz="4400" b="1" dirty="0">
                <a:solidFill>
                  <a:schemeClr val="tx2">
                    <a:lumMod val="75000"/>
                  </a:schemeClr>
                </a:solidFill>
              </a:rPr>
              <a:t>LOCATION</a:t>
            </a:r>
            <a:br>
              <a:rPr lang="en-US" sz="4400" dirty="0">
                <a:solidFill>
                  <a:schemeClr val="tx2">
                    <a:lumMod val="75000"/>
                  </a:schemeClr>
                </a:solidFill>
              </a:rPr>
            </a:br>
            <a:r>
              <a:rPr lang="en-US" sz="4400" dirty="0">
                <a:solidFill>
                  <a:schemeClr val="tx2">
                    <a:lumMod val="75000"/>
                  </a:schemeClr>
                </a:solidFill>
              </a:rPr>
              <a:t>IN CHRIST 				- 			</a:t>
            </a:r>
            <a:r>
              <a:rPr lang="en-US" sz="4400" b="1" dirty="0">
                <a:solidFill>
                  <a:schemeClr val="tx2">
                    <a:lumMod val="75000"/>
                  </a:schemeClr>
                </a:solidFill>
              </a:rPr>
              <a:t>RELATIONSHIP</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Ephesians 1:3-14</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ONE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387350" y="2216150"/>
            <a:ext cx="11561763" cy="2425700"/>
          </a:xfrm>
          <a:solidFill>
            <a:schemeClr val="bg1">
              <a:lumMod val="95000"/>
            </a:schemeClr>
          </a:solidFill>
        </p:spPr>
        <p:txBody>
          <a:bodyPr rtlCol="0">
            <a:normAutofit/>
          </a:bodyPr>
          <a:lstStyle/>
          <a:p>
            <a:pPr algn="l" fontAlgn="auto">
              <a:spcAft>
                <a:spcPts val="0"/>
              </a:spcAft>
              <a:defRPr/>
            </a:pPr>
            <a:r>
              <a:rPr lang="en-US" sz="4400" dirty="0">
                <a:solidFill>
                  <a:schemeClr val="tx2">
                    <a:lumMod val="75000"/>
                  </a:schemeClr>
                </a:solidFill>
              </a:rPr>
              <a:t>The church is where people learn to live in a higher realm instead of a lower realm.</a:t>
            </a:r>
            <a:br>
              <a:rPr lang="en-US" sz="4400" dirty="0">
                <a:solidFill>
                  <a:schemeClr val="tx2">
                    <a:lumMod val="75000"/>
                  </a:schemeClr>
                </a:solidFill>
              </a:rPr>
            </a:br>
            <a:endParaRPr lang="en-US" sz="4400" b="1" dirty="0">
              <a:solidFill>
                <a:schemeClr val="tx2">
                  <a:lumMod val="75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Ephesians 1:3-14</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ONE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407988" y="2687638"/>
            <a:ext cx="11561762" cy="1933575"/>
          </a:xfrm>
          <a:solidFill>
            <a:schemeClr val="bg1">
              <a:lumMod val="95000"/>
            </a:schemeClr>
          </a:solidFill>
        </p:spPr>
        <p:txBody>
          <a:bodyPr rtlCol="0">
            <a:normAutofit/>
          </a:bodyPr>
          <a:lstStyle/>
          <a:p>
            <a:pPr algn="l" fontAlgn="auto">
              <a:spcAft>
                <a:spcPts val="0"/>
              </a:spcAft>
              <a:defRPr/>
            </a:pPr>
            <a:r>
              <a:rPr lang="en-US" sz="4400" dirty="0">
                <a:solidFill>
                  <a:schemeClr val="tx2">
                    <a:lumMod val="75000"/>
                  </a:schemeClr>
                </a:solidFill>
              </a:rPr>
              <a:t>For He chose us in Him before the creation of the world to be holy and blameless in his sight in love.</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Ephesians 1:3-14</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TWO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387350" y="2216150"/>
            <a:ext cx="11561763" cy="2425700"/>
          </a:xfrm>
          <a:solidFill>
            <a:schemeClr val="bg1">
              <a:lumMod val="95000"/>
            </a:schemeClr>
          </a:solidFill>
        </p:spPr>
        <p:txBody>
          <a:bodyPr rtlCol="0">
            <a:normAutofit fontScale="90000"/>
          </a:bodyPr>
          <a:lstStyle/>
          <a:p>
            <a:pPr algn="l" fontAlgn="auto">
              <a:spcAft>
                <a:spcPts val="0"/>
              </a:spcAft>
              <a:defRPr/>
            </a:pPr>
            <a:r>
              <a:rPr lang="en-US" sz="4400" dirty="0">
                <a:solidFill>
                  <a:schemeClr val="tx2">
                    <a:lumMod val="75000"/>
                  </a:schemeClr>
                </a:solidFill>
              </a:rPr>
              <a:t>HE CHOSE US IN HIM 		–		</a:t>
            </a:r>
            <a:r>
              <a:rPr lang="en-US" sz="4400" b="1" dirty="0">
                <a:solidFill>
                  <a:schemeClr val="tx2">
                    <a:lumMod val="75000"/>
                  </a:schemeClr>
                </a:solidFill>
              </a:rPr>
              <a:t>POSITION</a:t>
            </a:r>
            <a:br>
              <a:rPr lang="en-US" sz="4400" b="1" dirty="0">
                <a:solidFill>
                  <a:schemeClr val="tx2">
                    <a:lumMod val="75000"/>
                  </a:schemeClr>
                </a:solidFill>
              </a:rPr>
            </a:br>
            <a:r>
              <a:rPr lang="en-US" sz="4400" dirty="0">
                <a:solidFill>
                  <a:schemeClr val="tx2">
                    <a:lumMod val="75000"/>
                  </a:schemeClr>
                </a:solidFill>
              </a:rPr>
              <a:t>BEFORE CREATION 		-	 	</a:t>
            </a:r>
            <a:r>
              <a:rPr lang="en-US" sz="4400" b="1" dirty="0">
                <a:solidFill>
                  <a:schemeClr val="tx2">
                    <a:lumMod val="75000"/>
                  </a:schemeClr>
                </a:solidFill>
              </a:rPr>
              <a:t>TIME</a:t>
            </a:r>
            <a:br>
              <a:rPr lang="en-US" sz="4400" dirty="0">
                <a:solidFill>
                  <a:schemeClr val="tx2">
                    <a:lumMod val="75000"/>
                  </a:schemeClr>
                </a:solidFill>
              </a:rPr>
            </a:br>
            <a:r>
              <a:rPr lang="en-US" sz="4400" dirty="0">
                <a:solidFill>
                  <a:schemeClr val="tx2">
                    <a:lumMod val="75000"/>
                  </a:schemeClr>
                </a:solidFill>
              </a:rPr>
              <a:t>HOLY &amp; BLAMELESS		– 		</a:t>
            </a:r>
            <a:r>
              <a:rPr lang="en-US" sz="4400" b="1" dirty="0">
                <a:solidFill>
                  <a:schemeClr val="tx2">
                    <a:lumMod val="75000"/>
                  </a:schemeClr>
                </a:solidFill>
              </a:rPr>
              <a:t>STATE/CONDITION</a:t>
            </a:r>
            <a:br>
              <a:rPr lang="en-US" sz="4400" dirty="0">
                <a:solidFill>
                  <a:schemeClr val="tx2">
                    <a:lumMod val="75000"/>
                  </a:schemeClr>
                </a:solidFill>
              </a:rPr>
            </a:br>
            <a:r>
              <a:rPr lang="en-US" sz="4400" dirty="0">
                <a:solidFill>
                  <a:schemeClr val="tx2">
                    <a:lumMod val="75000"/>
                  </a:schemeClr>
                </a:solidFill>
              </a:rPr>
              <a:t>IN HIS SIGHT/IN LOVE 		-		</a:t>
            </a:r>
            <a:r>
              <a:rPr lang="en-US" sz="4400" b="1" dirty="0">
                <a:solidFill>
                  <a:schemeClr val="tx2">
                    <a:lumMod val="75000"/>
                  </a:schemeClr>
                </a:solidFill>
              </a:rPr>
              <a:t>RELATIONSHIP</a:t>
            </a: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Ephesians 1:3-14</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TWO</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289B5-2EEE-4345-A459-4019AEBCDF54}"/>
              </a:ext>
            </a:extLst>
          </p:cNvPr>
          <p:cNvSpPr>
            <a:spLocks noGrp="1"/>
          </p:cNvSpPr>
          <p:nvPr>
            <p:ph type="ctrTitle"/>
          </p:nvPr>
        </p:nvSpPr>
        <p:spPr>
          <a:xfrm>
            <a:off x="387350" y="2216150"/>
            <a:ext cx="11561763" cy="2425700"/>
          </a:xfrm>
          <a:solidFill>
            <a:schemeClr val="bg1">
              <a:lumMod val="95000"/>
            </a:schemeClr>
          </a:solidFill>
        </p:spPr>
        <p:txBody>
          <a:bodyPr rtlCol="0">
            <a:normAutofit/>
          </a:bodyPr>
          <a:lstStyle/>
          <a:p>
            <a:pPr algn="l" fontAlgn="auto">
              <a:spcAft>
                <a:spcPts val="0"/>
              </a:spcAft>
              <a:defRPr/>
            </a:pPr>
            <a:r>
              <a:rPr lang="en-US" sz="4400" dirty="0">
                <a:solidFill>
                  <a:schemeClr val="tx2">
                    <a:lumMod val="75000"/>
                  </a:schemeClr>
                </a:solidFill>
              </a:rPr>
              <a:t>The church is where BROKEN &amp; GUILTY learn how to live HOLY &amp; BLAMELESS in LOVE RELATIONSHIP with God and US.</a:t>
            </a:r>
            <a:endParaRPr lang="en-US" sz="4400" b="1" dirty="0">
              <a:solidFill>
                <a:schemeClr val="tx2">
                  <a:lumMod val="75000"/>
                </a:schemeClr>
              </a:solidFill>
            </a:endParaRPr>
          </a:p>
        </p:txBody>
      </p:sp>
      <p:sp>
        <p:nvSpPr>
          <p:cNvPr id="3" name="Subtitle 2">
            <a:extLst>
              <a:ext uri="{FF2B5EF4-FFF2-40B4-BE49-F238E27FC236}">
                <a16:creationId xmlns:a16="http://schemas.microsoft.com/office/drawing/2014/main" id="{4C332370-5A16-44F9-846C-04B6D7DA85EC}"/>
              </a:ext>
            </a:extLst>
          </p:cNvPr>
          <p:cNvSpPr>
            <a:spLocks noGrp="1"/>
          </p:cNvSpPr>
          <p:nvPr>
            <p:ph type="subTitle" idx="1"/>
          </p:nvPr>
        </p:nvSpPr>
        <p:spPr>
          <a:xfrm>
            <a:off x="387350" y="290513"/>
            <a:ext cx="4378325" cy="430212"/>
          </a:xfrm>
          <a:solidFill>
            <a:schemeClr val="bg1">
              <a:lumMod val="95000"/>
            </a:schemeClr>
          </a:solidFill>
        </p:spPr>
        <p:txBody>
          <a:bodyPr rtlCol="0">
            <a:normAutofit/>
          </a:bodyPr>
          <a:lstStyle/>
          <a:p>
            <a:pPr fontAlgn="auto">
              <a:spcAft>
                <a:spcPts val="0"/>
              </a:spcAft>
              <a:defRPr/>
            </a:pPr>
            <a:r>
              <a:rPr lang="en-US" dirty="0">
                <a:solidFill>
                  <a:schemeClr val="tx2">
                    <a:lumMod val="75000"/>
                  </a:schemeClr>
                </a:solidFill>
              </a:rPr>
              <a:t>Ephesians 1:3-14</a:t>
            </a:r>
          </a:p>
        </p:txBody>
      </p:sp>
      <p:sp>
        <p:nvSpPr>
          <p:cNvPr id="4" name="Subtitle 2">
            <a:extLst>
              <a:ext uri="{FF2B5EF4-FFF2-40B4-BE49-F238E27FC236}">
                <a16:creationId xmlns:a16="http://schemas.microsoft.com/office/drawing/2014/main" id="{1BA83212-BBE7-4170-833B-423C4173BDA9}"/>
              </a:ext>
            </a:extLst>
          </p:cNvPr>
          <p:cNvSpPr txBox="1">
            <a:spLocks/>
          </p:cNvSpPr>
          <p:nvPr/>
        </p:nvSpPr>
        <p:spPr>
          <a:xfrm>
            <a:off x="7593013" y="6207125"/>
            <a:ext cx="4376737" cy="428625"/>
          </a:xfrm>
          <a:prstGeom prst="rect">
            <a:avLst/>
          </a:prstGeom>
          <a:solidFill>
            <a:schemeClr val="bg1">
              <a:lumMod val="95000"/>
            </a:schemeClr>
          </a:solidFill>
        </p:spPr>
        <p:txBody>
          <a:bodyP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a:solidFill>
                  <a:schemeClr val="tx2">
                    <a:lumMod val="75000"/>
                  </a:schemeClr>
                </a:solidFill>
              </a:rPr>
              <a:t>NUMBER TWO</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2782</TotalTime>
  <Words>656</Words>
  <Application>Microsoft Office PowerPoint</Application>
  <PresentationFormat>Widescreen</PresentationFormat>
  <Paragraphs>83</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Calibri</vt:lpstr>
      <vt:lpstr>Arial</vt:lpstr>
      <vt:lpstr>Calibri Light</vt:lpstr>
      <vt:lpstr>Office Theme</vt:lpstr>
      <vt:lpstr>Cosmic Christianity The Letter to Ephesus</vt:lpstr>
      <vt:lpstr>The great mystery of THE CHURCH and the plan of God concerning HER and ISRAEL is revealed by PAUL to the church at Ephesus.</vt:lpstr>
      <vt:lpstr>Paul lists EIGHT distinct aspects of this MYSTERY – He is talking about FULLNESS and NEWNESS OF CREATION!!</vt:lpstr>
      <vt:lpstr>Praise be the God and Father of our Lord Jesus Christ, who has blessed us in the heavenly realms with every spiritual blessing in Christ</vt:lpstr>
      <vt:lpstr>THE FATHER / US   –    RELATIONSHIP “BLESSED”    -    TIME HIGHEST REALM    –    LOCATION IN CHRIST     -    RELATIONSHIP</vt:lpstr>
      <vt:lpstr>The church is where people learn to live in a higher realm instead of a lower realm. </vt:lpstr>
      <vt:lpstr>For He chose us in Him before the creation of the world to be holy and blameless in his sight in love.</vt:lpstr>
      <vt:lpstr>HE CHOSE US IN HIM   –  POSITION BEFORE CREATION   -   TIME HOLY &amp; BLAMELESS  –   STATE/CONDITION IN HIS SIGHT/IN LOVE   -  RELATIONSHIP</vt:lpstr>
      <vt:lpstr>The church is where BROKEN &amp; GUILTY learn how to live HOLY &amp; BLAMELESS in LOVE RELATIONSHIP with God and US.</vt:lpstr>
      <vt:lpstr>He predestined us to be adopted as His sons through Jesus Christ in accordance with his pleasure and will – to the praise of his glorious grace, which he has freely given us in the One he loves.</vt:lpstr>
      <vt:lpstr>ADOPTED AS SONS   –  POSITION PREDESTINED   -   TIME GLORIOUS GRACE GIVEN –   STATE/CONDITION THROUGH CHRIST   -  RELATIONSHIP</vt:lpstr>
      <vt:lpstr>The church is where people learn how to be SONS OF GOD and ALLOW GRACE TO FLOW THROUGH THEM. </vt:lpstr>
      <vt:lpstr>In him we have redemption through his blood, the forgiveness of sins, in accordance with the riches of God’s grace that he lavished on us with all wisdom and understanding.</vt:lpstr>
      <vt:lpstr>REDEMPTION   –  POSITION LAVISHED GRACE &amp; WISDOM   TIME SINS FORGIVEN   –   STATE/CONDITION IN HIM      -  RELATIONSHIP</vt:lpstr>
      <vt:lpstr>The CHURCH proclaims a message of forgiveness and RESTORED POSITION through lavish divine wisdom and grace.  </vt:lpstr>
      <vt:lpstr>And he made known to us the mystery of his will according to his good pleasure, which he purposed in Christ to be put into effect when the times will have reached their fulfillment to bring all things in heaven and on earth together under one head, even Christ.</vt:lpstr>
      <vt:lpstr>INSIDE CONFIDANTE  –  POSITION PURPOSED    -   TIME GOOD PLEASURE/UNITY –   STATE/CONDITION IN CHRIST     -  RELATIONSHIP</vt:lpstr>
      <vt:lpstr>The CHURCH knows GOD’s mind and plans for the desired future –FULFILLMENT and UNITY living the future NOW. </vt:lpstr>
      <vt:lpstr>In him we were also chosen, having been predestined according to the plan of him who works out everything in conformity with the purpose of his will, in order that we who were the first to hope in Christ might be for the praise of his glory.</vt:lpstr>
      <vt:lpstr>CHOSEN (Israel)   –  POSITION PREDESTINED   -   TIME 1st in hope/1st in Praise –   STATE/CONDITION IN CHRIST     -  RELATIONSHIP</vt:lpstr>
      <vt:lpstr>The CHURCH calls ISRAEL to FAITH and looks for and prays for HER FULFILLMENT </vt:lpstr>
      <vt:lpstr>And you also were included in Christ when you heard the word of truth, the gospel of your salvation.  </vt:lpstr>
      <vt:lpstr>INCLUDED    –  POSITION HEARD/BELIEVED   -   TIME BEING SAVED    –   STATE/CONDITION IN CHRIST     -  RELATIONSHIP</vt:lpstr>
      <vt:lpstr>The CHURCH is for all but the SUPER-MAJORITY is GENTILE / ALL-NATIONS and must remain humble – we are INCLUDED!! </vt:lpstr>
      <vt:lpstr>Having believed you were marked in him with a seal the promised Holy Spirit who is a deposit guaranteeing our inheritance until the redemption of those who are God’s possession-to the praise of His Glory. </vt:lpstr>
      <vt:lpstr>INHERITOR    –  POSITION MARKED /SEALED   -   TIME AWAITING ISRAEL   –   STATE/CONDITION IN CHRIST     -  RELATIONSHIP</vt:lpstr>
      <vt:lpstr>The church is born-again Jewish and Gentile believers working with a mark of God upon them, (a down-payment) and looking forward to the redemption of a whole physical nation of Israel. </vt:lpstr>
      <vt:lpstr>GREAT NEWS – The invitation has been given to ALL, Christ died for ALL, and God is willing for ALL to come to Him and become a part of the MYSTERY!!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Cosmic Christianity The Letter to Ephesus</dc:title>
  <dc:creator>Owner</dc:creator>
  <cp:lastModifiedBy>Douglas Martin</cp:lastModifiedBy>
  <cp:revision>4</cp:revision>
  <cp:lastPrinted>2018-08-12T14:24:53Z</cp:lastPrinted>
  <dcterms:created xsi:type="dcterms:W3CDTF">2018-08-10T16:07:50Z</dcterms:created>
  <dcterms:modified xsi:type="dcterms:W3CDTF">2018-08-12T21:49:33Z</dcterms:modified>
</cp:coreProperties>
</file>