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57" r:id="rId4"/>
    <p:sldId id="263" r:id="rId5"/>
    <p:sldId id="297" r:id="rId6"/>
    <p:sldId id="265" r:id="rId7"/>
    <p:sldId id="266" r:id="rId8"/>
    <p:sldId id="290" r:id="rId9"/>
    <p:sldId id="268" r:id="rId10"/>
    <p:sldId id="270" r:id="rId11"/>
    <p:sldId id="271" r:id="rId12"/>
    <p:sldId id="272" r:id="rId13"/>
    <p:sldId id="274" r:id="rId14"/>
    <p:sldId id="298" r:id="rId15"/>
    <p:sldId id="281" r:id="rId16"/>
    <p:sldId id="282" r:id="rId17"/>
    <p:sldId id="286" r:id="rId18"/>
    <p:sldId id="287" r:id="rId19"/>
    <p:sldId id="288" r:id="rId20"/>
    <p:sldId id="28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9C639F5-D991-4B97-97FD-72E62A58042D}" type="datetimeFigureOut">
              <a:rPr lang="en-US" smtClean="0"/>
              <a:t>8/4/2018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861ADA3-FEB7-49A7-B7A3-F7784EBE622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C639F5-D991-4B97-97FD-72E62A58042D}" type="datetimeFigureOut">
              <a:rPr lang="en-US" smtClean="0"/>
              <a:t>8/4/2018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ADA3-FEB7-49A7-B7A3-F7784EBE62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C639F5-D991-4B97-97FD-72E62A58042D}" type="datetimeFigureOut">
              <a:rPr lang="en-US" smtClean="0"/>
              <a:t>8/4/2018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ADA3-FEB7-49A7-B7A3-F7784EBE62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9C639F5-D991-4B97-97FD-72E62A58042D}" type="datetimeFigureOut">
              <a:rPr lang="en-US" smtClean="0"/>
              <a:t>8/4/2018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861ADA3-FEB7-49A7-B7A3-F7784EBE62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9C639F5-D991-4B97-97FD-72E62A58042D}" type="datetimeFigureOut">
              <a:rPr lang="en-US" smtClean="0"/>
              <a:t>8/4/2018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861ADA3-FEB7-49A7-B7A3-F7784EBE6226}"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9C639F5-D991-4B97-97FD-72E62A58042D}" type="datetimeFigureOut">
              <a:rPr lang="en-US" smtClean="0"/>
              <a:t>8/4/2018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861ADA3-FEB7-49A7-B7A3-F7784EBE62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9C639F5-D991-4B97-97FD-72E62A58042D}" type="datetimeFigureOut">
              <a:rPr lang="en-US" smtClean="0"/>
              <a:t>8/4/2018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861ADA3-FEB7-49A7-B7A3-F7784EBE6226}"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9C639F5-D991-4B97-97FD-72E62A58042D}" type="datetimeFigureOut">
              <a:rPr lang="en-US" smtClean="0"/>
              <a:t>8/4/2018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1ADA3-FEB7-49A7-B7A3-F7784EBE62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C639F5-D991-4B97-97FD-72E62A58042D}" type="datetimeFigureOut">
              <a:rPr lang="en-US" smtClean="0"/>
              <a:t>8/4/2018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ADA3-FEB7-49A7-B7A3-F7784EBE62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9C639F5-D991-4B97-97FD-72E62A58042D}" type="datetimeFigureOut">
              <a:rPr lang="en-US" smtClean="0"/>
              <a:t>8/4/2018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1ADA3-FEB7-49A7-B7A3-F7784EBE62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9C639F5-D991-4B97-97FD-72E62A58042D}" type="datetimeFigureOut">
              <a:rPr lang="en-US" smtClean="0"/>
              <a:t>8/4/2018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861ADA3-FEB7-49A7-B7A3-F7784EBE6226}"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9C639F5-D991-4B97-97FD-72E62A58042D}" type="datetimeFigureOut">
              <a:rPr lang="en-US" smtClean="0"/>
              <a:t>8/4/2018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861ADA3-FEB7-49A7-B7A3-F7784EBE6226}"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1"/>
            <a:ext cx="8458200" cy="4932786"/>
          </a:xfrm>
        </p:spPr>
        <p:txBody>
          <a:bodyPr>
            <a:normAutofit/>
          </a:bodyPr>
          <a:lstStyle/>
          <a:p>
            <a:r>
              <a:rPr lang="en-US" sz="6000" dirty="0" smtClean="0"/>
              <a:t>Jesus’ work is done</a:t>
            </a:r>
            <a:endParaRPr lang="en-US" sz="60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45369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2:6</a:t>
            </a: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b="1" dirty="0" smtClean="0"/>
              <a:t>6 …and </a:t>
            </a:r>
            <a:r>
              <a:rPr lang="en-US" b="1" dirty="0"/>
              <a:t>raised us up with him and seated us with him in the heavenly places in Christ </a:t>
            </a:r>
            <a:r>
              <a:rPr lang="en-US" b="1" dirty="0" smtClean="0"/>
              <a:t>Jesus.  ESV</a:t>
            </a:r>
            <a:endParaRPr lang="en-US" b="1" dirty="0"/>
          </a:p>
          <a:p>
            <a:pPr marL="0" indent="0">
              <a:buNone/>
            </a:pPr>
            <a:endParaRPr lang="en-US" dirty="0"/>
          </a:p>
        </p:txBody>
      </p:sp>
    </p:spTree>
    <p:extLst>
      <p:ext uri="{BB962C8B-B14F-4D97-AF65-F5344CB8AC3E}">
        <p14:creationId xmlns:p14="http://schemas.microsoft.com/office/powerpoint/2010/main" val="117149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3:1-2</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smtClean="0"/>
              <a:t>Since </a:t>
            </a:r>
            <a:r>
              <a:rPr lang="en-US" b="1" dirty="0"/>
              <a:t>you have been raised with Christ, seek the things that are above, where Christ is, </a:t>
            </a:r>
            <a:r>
              <a:rPr lang="en-US" b="1" u="sng" dirty="0"/>
              <a:t>seated</a:t>
            </a:r>
            <a:r>
              <a:rPr lang="en-US" b="1" dirty="0"/>
              <a:t> at the right hand of God. 2  Set your minds on things that are above, not on things that are on earth. </a:t>
            </a:r>
            <a:r>
              <a:rPr lang="en-US" b="1" dirty="0" smtClean="0"/>
              <a:t>    ESV</a:t>
            </a:r>
            <a:endParaRPr lang="en-US" b="1" dirty="0"/>
          </a:p>
          <a:p>
            <a:pPr marL="0" indent="0">
              <a:buNone/>
            </a:pPr>
            <a:endParaRPr lang="en-US" dirty="0"/>
          </a:p>
        </p:txBody>
      </p:sp>
    </p:spTree>
    <p:extLst>
      <p:ext uri="{BB962C8B-B14F-4D97-AF65-F5344CB8AC3E}">
        <p14:creationId xmlns:p14="http://schemas.microsoft.com/office/powerpoint/2010/main" val="2873262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creature language</a:t>
            </a:r>
            <a:endParaRPr lang="en-US" dirty="0"/>
          </a:p>
        </p:txBody>
      </p:sp>
      <p:sp>
        <p:nvSpPr>
          <p:cNvPr id="3" name="Content Placeholder 2"/>
          <p:cNvSpPr>
            <a:spLocks noGrp="1"/>
          </p:cNvSpPr>
          <p:nvPr>
            <p:ph idx="1"/>
          </p:nvPr>
        </p:nvSpPr>
        <p:spPr/>
        <p:txBody>
          <a:bodyPr/>
          <a:lstStyle/>
          <a:p>
            <a:pPr marL="0" indent="0">
              <a:buNone/>
            </a:pPr>
            <a:r>
              <a:rPr lang="en-US" b="1" dirty="0" smtClean="0"/>
              <a:t>This is new creature language.  Paul is expecting church folks to realize their new creature position in Christ, and then pray from that position.</a:t>
            </a:r>
          </a:p>
          <a:p>
            <a:pPr marL="0" indent="0">
              <a:buNone/>
            </a:pPr>
            <a:endParaRPr lang="en-US" b="1" dirty="0"/>
          </a:p>
          <a:p>
            <a:pPr marL="0" indent="0">
              <a:buNone/>
            </a:pPr>
            <a:r>
              <a:rPr lang="en-US" b="1" dirty="0" smtClean="0"/>
              <a:t>So our new creature status teaches us to pray from Heaven to earth, not from earth to Heaven.</a:t>
            </a:r>
            <a:endParaRPr lang="en-US" b="1" dirty="0"/>
          </a:p>
        </p:txBody>
      </p:sp>
    </p:spTree>
    <p:extLst>
      <p:ext uri="{BB962C8B-B14F-4D97-AF65-F5344CB8AC3E}">
        <p14:creationId xmlns:p14="http://schemas.microsoft.com/office/powerpoint/2010/main" val="493419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creature prayer</a:t>
            </a:r>
            <a:endParaRPr lang="en-US" dirty="0"/>
          </a:p>
        </p:txBody>
      </p:sp>
      <p:sp>
        <p:nvSpPr>
          <p:cNvPr id="3" name="Content Placeholder 2"/>
          <p:cNvSpPr>
            <a:spLocks noGrp="1"/>
          </p:cNvSpPr>
          <p:nvPr>
            <p:ph idx="1"/>
          </p:nvPr>
        </p:nvSpPr>
        <p:spPr/>
        <p:txBody>
          <a:bodyPr/>
          <a:lstStyle/>
          <a:p>
            <a:pPr marL="0" indent="0">
              <a:buNone/>
            </a:pPr>
            <a:r>
              <a:rPr lang="en-US" b="1" dirty="0" smtClean="0"/>
              <a:t>“God</a:t>
            </a:r>
            <a:r>
              <a:rPr lang="en-US" b="1" dirty="0"/>
              <a:t>, I thank you that everything I need for life and godliness </a:t>
            </a:r>
            <a:r>
              <a:rPr lang="en-US" b="1" dirty="0" smtClean="0"/>
              <a:t>has already been provided </a:t>
            </a:r>
            <a:r>
              <a:rPr lang="en-US" b="1" dirty="0"/>
              <a:t>through </a:t>
            </a:r>
            <a:r>
              <a:rPr lang="en-US" b="1" dirty="0" smtClean="0"/>
              <a:t>Jesus’ </a:t>
            </a:r>
            <a:r>
              <a:rPr lang="en-US" b="1" dirty="0"/>
              <a:t>death, resurrection, and ascension.  </a:t>
            </a:r>
            <a:endParaRPr lang="en-US" b="1" dirty="0" smtClean="0"/>
          </a:p>
          <a:p>
            <a:pPr marL="0" indent="0">
              <a:buNone/>
            </a:pPr>
            <a:r>
              <a:rPr lang="en-US" b="1" dirty="0" smtClean="0"/>
              <a:t>I </a:t>
            </a:r>
            <a:r>
              <a:rPr lang="en-US" b="1" dirty="0"/>
              <a:t>understand grace </a:t>
            </a:r>
            <a:r>
              <a:rPr lang="en-US" b="1" dirty="0" smtClean="0"/>
              <a:t>has been given </a:t>
            </a:r>
            <a:r>
              <a:rPr lang="en-US" b="1" dirty="0"/>
              <a:t>to impart everything that Jesus has provided for me.” </a:t>
            </a:r>
          </a:p>
          <a:p>
            <a:pPr marL="0" indent="0">
              <a:buNone/>
            </a:pPr>
            <a:endParaRPr lang="en-US" dirty="0"/>
          </a:p>
        </p:txBody>
      </p:sp>
    </p:spTree>
    <p:extLst>
      <p:ext uri="{BB962C8B-B14F-4D97-AF65-F5344CB8AC3E}">
        <p14:creationId xmlns:p14="http://schemas.microsoft.com/office/powerpoint/2010/main" val="413523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creature </a:t>
            </a:r>
            <a:r>
              <a:rPr lang="en-US" dirty="0" err="1" smtClean="0"/>
              <a:t>acknowlegement</a:t>
            </a:r>
            <a:endParaRPr lang="en-US" dirty="0"/>
          </a:p>
        </p:txBody>
      </p:sp>
      <p:sp>
        <p:nvSpPr>
          <p:cNvPr id="3" name="Content Placeholder 2"/>
          <p:cNvSpPr>
            <a:spLocks noGrp="1"/>
          </p:cNvSpPr>
          <p:nvPr>
            <p:ph idx="1"/>
          </p:nvPr>
        </p:nvSpPr>
        <p:spPr/>
        <p:txBody>
          <a:bodyPr/>
          <a:lstStyle/>
          <a:p>
            <a:pPr marL="0" indent="0">
              <a:buNone/>
            </a:pPr>
            <a:r>
              <a:rPr lang="en-US" b="1" dirty="0" smtClean="0"/>
              <a:t>“God I am a new covenant believer.  I am standing on all the covenant promises that belong to me through Jesus’ shed blood. They exist for me now, not in the future, and I access them by faith.  Thank you for what </a:t>
            </a:r>
            <a:r>
              <a:rPr lang="en-US" b="1" dirty="0"/>
              <a:t> </a:t>
            </a:r>
            <a:r>
              <a:rPr lang="en-US" b="1" dirty="0" smtClean="0"/>
              <a:t>you have accomplished for me, and what you are doing in this present moment  through Your grace, and Your power.”</a:t>
            </a:r>
            <a:endParaRPr lang="en-US" b="1" dirty="0"/>
          </a:p>
        </p:txBody>
      </p:sp>
    </p:spTree>
    <p:extLst>
      <p:ext uri="{BB962C8B-B14F-4D97-AF65-F5344CB8AC3E}">
        <p14:creationId xmlns:p14="http://schemas.microsoft.com/office/powerpoint/2010/main" val="594573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creature declarations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“I have everything that pertains to life and godliness.”</a:t>
            </a:r>
          </a:p>
          <a:p>
            <a:pPr marL="0" indent="0">
              <a:buNone/>
            </a:pPr>
            <a:r>
              <a:rPr lang="en-US" b="1" dirty="0" smtClean="0"/>
              <a:t>“You surround me with your favor.”</a:t>
            </a:r>
          </a:p>
          <a:p>
            <a:pPr marL="0" indent="0">
              <a:buNone/>
            </a:pPr>
            <a:r>
              <a:rPr lang="en-US" b="1" dirty="0" smtClean="0"/>
              <a:t>“You go before me in battle.”</a:t>
            </a:r>
          </a:p>
          <a:p>
            <a:pPr marL="0" indent="0">
              <a:buNone/>
            </a:pPr>
            <a:r>
              <a:rPr lang="en-US" b="1" dirty="0" smtClean="0"/>
              <a:t>“You are for me, not against me.”</a:t>
            </a:r>
          </a:p>
          <a:p>
            <a:pPr marL="0" indent="0">
              <a:buNone/>
            </a:pPr>
            <a:r>
              <a:rPr lang="en-US" b="1" dirty="0" smtClean="0"/>
              <a:t>“You are working all things out for my good.”</a:t>
            </a:r>
          </a:p>
          <a:p>
            <a:pPr marL="0" indent="0">
              <a:buNone/>
            </a:pPr>
            <a:r>
              <a:rPr lang="en-US" b="1" dirty="0" smtClean="0"/>
              <a:t>“You are the giver of every good and perfect gift.”</a:t>
            </a:r>
          </a:p>
          <a:p>
            <a:pPr marL="0" indent="0">
              <a:buNone/>
            </a:pPr>
            <a:r>
              <a:rPr lang="en-US" b="1" dirty="0" smtClean="0"/>
              <a:t>“Wisdom, favor, honor, belong to me.”</a:t>
            </a:r>
          </a:p>
          <a:p>
            <a:pPr marL="0" indent="0">
              <a:buNone/>
            </a:pPr>
            <a:r>
              <a:rPr lang="en-US" b="1" dirty="0" smtClean="0"/>
              <a:t>“I am more than a conqueror.”</a:t>
            </a:r>
          </a:p>
          <a:p>
            <a:pPr marL="0" indent="0">
              <a:buNone/>
            </a:pPr>
            <a:endParaRPr lang="en-US" b="1" dirty="0"/>
          </a:p>
        </p:txBody>
      </p:sp>
    </p:spTree>
    <p:extLst>
      <p:ext uri="{BB962C8B-B14F-4D97-AF65-F5344CB8AC3E}">
        <p14:creationId xmlns:p14="http://schemas.microsoft.com/office/powerpoint/2010/main" val="676092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Declarations continued</a:t>
            </a:r>
            <a:endParaRPr lang="en-US" dirty="0"/>
          </a:p>
        </p:txBody>
      </p:sp>
      <p:sp>
        <p:nvSpPr>
          <p:cNvPr id="3" name="Content Placeholder 2"/>
          <p:cNvSpPr>
            <a:spLocks noGrp="1"/>
          </p:cNvSpPr>
          <p:nvPr>
            <p:ph idx="1"/>
          </p:nvPr>
        </p:nvSpPr>
        <p:spPr/>
        <p:txBody>
          <a:bodyPr/>
          <a:lstStyle/>
          <a:p>
            <a:pPr marL="0" indent="0">
              <a:buNone/>
            </a:pPr>
            <a:r>
              <a:rPr lang="en-US" b="1" dirty="0" smtClean="0"/>
              <a:t>“The same life that was in Jesus is in me.” </a:t>
            </a:r>
          </a:p>
          <a:p>
            <a:pPr marL="0" indent="0">
              <a:buNone/>
            </a:pPr>
            <a:r>
              <a:rPr lang="en-US" b="1" dirty="0" smtClean="0"/>
              <a:t>“I am anointed, filled, favored, equipped, forgiven, gifted, declared righteous, worthy, chosen, filled with love, and seated with Christ in heavenly places.”</a:t>
            </a:r>
          </a:p>
          <a:p>
            <a:pPr marL="0" indent="0">
              <a:buNone/>
            </a:pPr>
            <a:r>
              <a:rPr lang="en-US" b="1" dirty="0" smtClean="0"/>
              <a:t>“I am commissioned and authorized to continue the ministry of Christ on the earth.</a:t>
            </a:r>
            <a:endParaRPr lang="en-US" b="1" dirty="0"/>
          </a:p>
        </p:txBody>
      </p:sp>
    </p:spTree>
    <p:extLst>
      <p:ext uri="{BB962C8B-B14F-4D97-AF65-F5344CB8AC3E}">
        <p14:creationId xmlns:p14="http://schemas.microsoft.com/office/powerpoint/2010/main" val="1640115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checklist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Atonement for sin.</a:t>
            </a:r>
          </a:p>
          <a:p>
            <a:pPr marL="0" indent="0">
              <a:buNone/>
            </a:pPr>
            <a:r>
              <a:rPr lang="en-US" b="1" dirty="0" smtClean="0"/>
              <a:t>Forgiveness.</a:t>
            </a:r>
          </a:p>
          <a:p>
            <a:pPr marL="0" indent="0">
              <a:buNone/>
            </a:pPr>
            <a:r>
              <a:rPr lang="en-US" b="1" dirty="0" smtClean="0"/>
              <a:t>Redemption.</a:t>
            </a:r>
          </a:p>
          <a:p>
            <a:pPr marL="0" indent="0">
              <a:buNone/>
            </a:pPr>
            <a:r>
              <a:rPr lang="en-US" b="1" dirty="0" smtClean="0"/>
              <a:t>Establishment of the new covenant.</a:t>
            </a:r>
          </a:p>
          <a:p>
            <a:pPr marL="0" indent="0">
              <a:buNone/>
            </a:pPr>
            <a:r>
              <a:rPr lang="en-US" b="1" dirty="0" smtClean="0"/>
              <a:t>Law fulfilled.</a:t>
            </a:r>
          </a:p>
          <a:p>
            <a:pPr marL="0" indent="0">
              <a:buNone/>
            </a:pPr>
            <a:r>
              <a:rPr lang="en-US" b="1" dirty="0" smtClean="0"/>
              <a:t>Defeated the devil.</a:t>
            </a:r>
          </a:p>
          <a:p>
            <a:pPr marL="0" indent="0">
              <a:buNone/>
            </a:pPr>
            <a:r>
              <a:rPr lang="en-US" b="1" dirty="0" smtClean="0"/>
              <a:t>Provided an inheritance.</a:t>
            </a:r>
          </a:p>
          <a:p>
            <a:pPr marL="0" indent="0">
              <a:buNone/>
            </a:pPr>
            <a:r>
              <a:rPr lang="en-US" b="1" dirty="0" smtClean="0"/>
              <a:t>Adopted as sons and daughters.</a:t>
            </a:r>
            <a:endParaRPr lang="en-US" b="1" dirty="0"/>
          </a:p>
        </p:txBody>
      </p:sp>
    </p:spTree>
    <p:extLst>
      <p:ext uri="{BB962C8B-B14F-4D97-AF65-F5344CB8AC3E}">
        <p14:creationId xmlns:p14="http://schemas.microsoft.com/office/powerpoint/2010/main" val="795878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 continued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Holy Spirit sent.</a:t>
            </a:r>
          </a:p>
          <a:p>
            <a:pPr marL="0" indent="0">
              <a:buNone/>
            </a:pPr>
            <a:r>
              <a:rPr lang="en-US" b="1" dirty="0" smtClean="0"/>
              <a:t>Earned all authority.</a:t>
            </a:r>
          </a:p>
          <a:p>
            <a:pPr marL="0" indent="0">
              <a:buNone/>
            </a:pPr>
            <a:r>
              <a:rPr lang="en-US" b="1" dirty="0" smtClean="0"/>
              <a:t>Brought salvation.</a:t>
            </a:r>
          </a:p>
          <a:p>
            <a:pPr marL="0" indent="0">
              <a:buNone/>
            </a:pPr>
            <a:r>
              <a:rPr lang="en-US" b="1" dirty="0" smtClean="0"/>
              <a:t>Revealed the Father.</a:t>
            </a:r>
          </a:p>
          <a:p>
            <a:pPr marL="0" indent="0">
              <a:buNone/>
            </a:pPr>
            <a:r>
              <a:rPr lang="en-US" b="1" dirty="0" smtClean="0"/>
              <a:t>Demonstrated the kingdom. </a:t>
            </a:r>
          </a:p>
          <a:p>
            <a:pPr marL="0" indent="0">
              <a:buNone/>
            </a:pPr>
            <a:r>
              <a:rPr lang="en-US" b="1" dirty="0" smtClean="0"/>
              <a:t>Given a name above every name.</a:t>
            </a:r>
          </a:p>
          <a:p>
            <a:pPr marL="0" indent="0">
              <a:buNone/>
            </a:pPr>
            <a:r>
              <a:rPr lang="en-US" b="1" dirty="0" smtClean="0"/>
              <a:t>We have the mind of Christ.</a:t>
            </a:r>
          </a:p>
          <a:p>
            <a:pPr marL="0" indent="0">
              <a:buNone/>
            </a:pPr>
            <a:r>
              <a:rPr lang="en-US" b="1" dirty="0" smtClean="0"/>
              <a:t>Access to the Father.</a:t>
            </a:r>
            <a:endParaRPr lang="en-US" b="1" dirty="0"/>
          </a:p>
        </p:txBody>
      </p:sp>
    </p:spTree>
    <p:extLst>
      <p:ext uri="{BB962C8B-B14F-4D97-AF65-F5344CB8AC3E}">
        <p14:creationId xmlns:p14="http://schemas.microsoft.com/office/powerpoint/2010/main" val="2197184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 continued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Jesus, the head of the church.</a:t>
            </a:r>
          </a:p>
          <a:p>
            <a:pPr marL="0" indent="0">
              <a:buNone/>
            </a:pPr>
            <a:r>
              <a:rPr lang="en-US" b="1" dirty="0" smtClean="0"/>
              <a:t>Destroyed death.</a:t>
            </a:r>
          </a:p>
          <a:p>
            <a:pPr marL="0" indent="0">
              <a:buNone/>
            </a:pPr>
            <a:r>
              <a:rPr lang="en-US" b="1" dirty="0" smtClean="0"/>
              <a:t>Made us new creatures.</a:t>
            </a:r>
          </a:p>
          <a:p>
            <a:pPr marL="0" indent="0">
              <a:buNone/>
            </a:pPr>
            <a:r>
              <a:rPr lang="en-US" b="1" dirty="0" smtClean="0"/>
              <a:t>Counts us a righteous.</a:t>
            </a:r>
          </a:p>
          <a:p>
            <a:pPr marL="0" indent="0">
              <a:buNone/>
            </a:pPr>
            <a:r>
              <a:rPr lang="en-US" b="1" dirty="0" smtClean="0"/>
              <a:t>Brought grace and truth.</a:t>
            </a:r>
          </a:p>
          <a:p>
            <a:pPr marL="0" indent="0">
              <a:buNone/>
            </a:pPr>
            <a:r>
              <a:rPr lang="en-US" b="1" dirty="0" smtClean="0"/>
              <a:t>Never leave us or forsake us.</a:t>
            </a:r>
          </a:p>
          <a:p>
            <a:pPr marL="0" indent="0">
              <a:buNone/>
            </a:pPr>
            <a:r>
              <a:rPr lang="en-US" b="1" dirty="0" smtClean="0"/>
              <a:t>Calls us family.</a:t>
            </a:r>
          </a:p>
          <a:p>
            <a:pPr marL="0" indent="0">
              <a:buNone/>
            </a:pPr>
            <a:r>
              <a:rPr lang="en-US" b="1" dirty="0" smtClean="0"/>
              <a:t>Redemption complete.</a:t>
            </a:r>
            <a:endParaRPr lang="en-US" b="1" dirty="0"/>
          </a:p>
        </p:txBody>
      </p:sp>
    </p:spTree>
    <p:extLst>
      <p:ext uri="{BB962C8B-B14F-4D97-AF65-F5344CB8AC3E}">
        <p14:creationId xmlns:p14="http://schemas.microsoft.com/office/powerpoint/2010/main" val="1056134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Peter 1:3-4</a:t>
            </a:r>
            <a:endParaRPr lang="en-US" dirty="0"/>
          </a:p>
        </p:txBody>
      </p:sp>
      <p:sp>
        <p:nvSpPr>
          <p:cNvPr id="3" name="Content Placeholder 2"/>
          <p:cNvSpPr>
            <a:spLocks noGrp="1"/>
          </p:cNvSpPr>
          <p:nvPr>
            <p:ph idx="1"/>
          </p:nvPr>
        </p:nvSpPr>
        <p:spPr/>
        <p:txBody>
          <a:bodyPr>
            <a:normAutofit/>
          </a:bodyPr>
          <a:lstStyle/>
          <a:p>
            <a:pPr marL="0" indent="0">
              <a:buNone/>
            </a:pPr>
            <a:endParaRPr lang="en-US" b="1" dirty="0"/>
          </a:p>
          <a:p>
            <a:pPr marL="0" indent="0">
              <a:buNone/>
            </a:pPr>
            <a:r>
              <a:rPr lang="en-US" b="1" dirty="0" smtClean="0"/>
              <a:t>3 </a:t>
            </a:r>
            <a:r>
              <a:rPr lang="en-US" b="1" dirty="0"/>
              <a:t>His divine power has granted to us all things that pertain to life and godliness, through the knowledge of him who called us to his own glory and excellence,   4 by which he has granted to us his precious and very great promises, so that through them you may become partakers of the divine </a:t>
            </a:r>
            <a:r>
              <a:rPr lang="en-US" b="1" dirty="0" smtClean="0"/>
              <a:t>nature.     ESV</a:t>
            </a:r>
            <a:endParaRPr lang="en-US" b="1" dirty="0"/>
          </a:p>
        </p:txBody>
      </p:sp>
    </p:spTree>
    <p:extLst>
      <p:ext uri="{BB962C8B-B14F-4D97-AF65-F5344CB8AC3E}">
        <p14:creationId xmlns:p14="http://schemas.microsoft.com/office/powerpoint/2010/main" val="2460852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Checklist continued</a:t>
            </a:r>
            <a:endParaRPr lang="en-US" dirty="0"/>
          </a:p>
        </p:txBody>
      </p:sp>
      <p:sp>
        <p:nvSpPr>
          <p:cNvPr id="3" name="Content Placeholder 2"/>
          <p:cNvSpPr>
            <a:spLocks noGrp="1"/>
          </p:cNvSpPr>
          <p:nvPr>
            <p:ph idx="1"/>
          </p:nvPr>
        </p:nvSpPr>
        <p:spPr/>
        <p:txBody>
          <a:bodyPr/>
          <a:lstStyle/>
          <a:p>
            <a:pPr marL="0" indent="0">
              <a:buNone/>
            </a:pPr>
            <a:r>
              <a:rPr lang="en-US" b="1" dirty="0" smtClean="0"/>
              <a:t>Abundant life.</a:t>
            </a:r>
          </a:p>
          <a:p>
            <a:pPr marL="0" indent="0">
              <a:buNone/>
            </a:pPr>
            <a:r>
              <a:rPr lang="en-US" b="1" dirty="0" smtClean="0"/>
              <a:t>Captives set free.</a:t>
            </a:r>
          </a:p>
          <a:p>
            <a:pPr marL="0" indent="0">
              <a:buNone/>
            </a:pPr>
            <a:r>
              <a:rPr lang="en-US" b="1" dirty="0" smtClean="0"/>
              <a:t>By his stripes we are healed.</a:t>
            </a:r>
          </a:p>
          <a:p>
            <a:pPr marL="0" indent="0">
              <a:buNone/>
            </a:pPr>
            <a:r>
              <a:rPr lang="en-US" b="1" dirty="0" smtClean="0"/>
              <a:t>Made a high priest forever.</a:t>
            </a:r>
          </a:p>
          <a:p>
            <a:pPr marL="0" indent="0">
              <a:buNone/>
            </a:pPr>
            <a:r>
              <a:rPr lang="en-US" b="1" dirty="0" smtClean="0"/>
              <a:t>Seated at God’s right hand.</a:t>
            </a:r>
          </a:p>
          <a:p>
            <a:pPr marL="0" indent="0">
              <a:buNone/>
            </a:pPr>
            <a:r>
              <a:rPr lang="en-US" b="1" dirty="0" smtClean="0"/>
              <a:t>We are seated with him.</a:t>
            </a:r>
          </a:p>
          <a:p>
            <a:pPr marL="0" indent="0">
              <a:buNone/>
            </a:pPr>
            <a:r>
              <a:rPr lang="en-US" b="1" dirty="0" smtClean="0"/>
              <a:t>Promises of God are yes in Christ.</a:t>
            </a:r>
            <a:endParaRPr lang="en-US" b="1" dirty="0"/>
          </a:p>
        </p:txBody>
      </p:sp>
    </p:spTree>
    <p:extLst>
      <p:ext uri="{BB962C8B-B14F-4D97-AF65-F5344CB8AC3E}">
        <p14:creationId xmlns:p14="http://schemas.microsoft.com/office/powerpoint/2010/main" val="3526284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1:17-20</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pPr marL="0" indent="0">
              <a:buNone/>
            </a:pPr>
            <a:r>
              <a:rPr lang="en-US" b="1" dirty="0"/>
              <a:t>17 </a:t>
            </a:r>
            <a:r>
              <a:rPr lang="en-US" b="1" dirty="0" smtClean="0"/>
              <a:t>(praying) that </a:t>
            </a:r>
            <a:r>
              <a:rPr lang="en-US" b="1" dirty="0"/>
              <a:t>the God of our Lord Jesus Christ, the Father of glory, may give you a spirit of wisdom and of revelation in the knowledge of him, 18  having the eyes of your hearts enlightened, that you may know what is the hope to which he has called you, what are the riches of his glorious inheritance in the saints, 19 and what is the immeasurable greatness of his power toward us who believe, according to the working of his great might 20 that he worked in </a:t>
            </a:r>
            <a:r>
              <a:rPr lang="en-US" b="1" dirty="0" smtClean="0"/>
              <a:t>Christ.   ESV</a:t>
            </a:r>
            <a:endParaRPr lang="en-US" b="1" dirty="0"/>
          </a:p>
          <a:p>
            <a:endParaRPr lang="en-US" dirty="0"/>
          </a:p>
        </p:txBody>
      </p:sp>
    </p:spTree>
    <p:extLst>
      <p:ext uri="{BB962C8B-B14F-4D97-AF65-F5344CB8AC3E}">
        <p14:creationId xmlns:p14="http://schemas.microsoft.com/office/powerpoint/2010/main" val="270516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creature vs. new creature</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Old creature prayers are designed to get God to do something we want him to do.</a:t>
            </a:r>
          </a:p>
          <a:p>
            <a:pPr marL="0" indent="0">
              <a:buNone/>
            </a:pPr>
            <a:r>
              <a:rPr lang="en-US" b="1" dirty="0" smtClean="0"/>
              <a:t>We beg God, persuade, and make deals.</a:t>
            </a:r>
          </a:p>
          <a:p>
            <a:pPr marL="0" indent="0">
              <a:buNone/>
            </a:pPr>
            <a:endParaRPr lang="en-US" b="1" dirty="0" smtClean="0"/>
          </a:p>
          <a:p>
            <a:pPr marL="0" indent="0">
              <a:buNone/>
            </a:pPr>
            <a:r>
              <a:rPr lang="en-US" b="1" dirty="0" smtClean="0"/>
              <a:t>“God, could you take care of this list?”</a:t>
            </a:r>
          </a:p>
          <a:p>
            <a:pPr marL="0" indent="0">
              <a:buNone/>
            </a:pPr>
            <a:endParaRPr lang="en-US" b="1" dirty="0"/>
          </a:p>
        </p:txBody>
      </p:sp>
    </p:spTree>
    <p:extLst>
      <p:ext uri="{BB962C8B-B14F-4D97-AF65-F5344CB8AC3E}">
        <p14:creationId xmlns:p14="http://schemas.microsoft.com/office/powerpoint/2010/main" val="163772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God will not do for you what you can do for yourself.</a:t>
            </a:r>
            <a:endParaRPr lang="en-US" b="1" dirty="0"/>
          </a:p>
        </p:txBody>
      </p:sp>
    </p:spTree>
    <p:extLst>
      <p:ext uri="{BB962C8B-B14F-4D97-AF65-F5344CB8AC3E}">
        <p14:creationId xmlns:p14="http://schemas.microsoft.com/office/powerpoint/2010/main" val="340271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Old creature prayers ask God to do what He’s already done.</a:t>
            </a:r>
          </a:p>
          <a:p>
            <a:pPr marL="0" indent="0">
              <a:buNone/>
            </a:pPr>
            <a:endParaRPr lang="en-US" b="1" dirty="0"/>
          </a:p>
          <a:p>
            <a:pPr marL="0" indent="0">
              <a:buNone/>
            </a:pPr>
            <a:r>
              <a:rPr lang="en-US" b="1" dirty="0" smtClean="0"/>
              <a:t>Us:  “Be with us.”   </a:t>
            </a:r>
          </a:p>
          <a:p>
            <a:pPr marL="0" indent="0">
              <a:buNone/>
            </a:pPr>
            <a:r>
              <a:rPr lang="en-US" b="1" dirty="0" smtClean="0"/>
              <a:t>God:  “I am.”</a:t>
            </a:r>
          </a:p>
          <a:p>
            <a:pPr marL="0" indent="0">
              <a:buNone/>
            </a:pPr>
            <a:r>
              <a:rPr lang="en-US" b="1" dirty="0" smtClean="0"/>
              <a:t>Us:  “Go with us.”  </a:t>
            </a:r>
          </a:p>
          <a:p>
            <a:pPr marL="0" indent="0">
              <a:buNone/>
            </a:pPr>
            <a:r>
              <a:rPr lang="en-US" b="1" dirty="0" smtClean="0"/>
              <a:t>God:  “I’m right here.”</a:t>
            </a:r>
            <a:endParaRPr lang="en-US" b="1" dirty="0"/>
          </a:p>
        </p:txBody>
      </p:sp>
    </p:spTree>
    <p:extLst>
      <p:ext uri="{BB962C8B-B14F-4D97-AF65-F5344CB8AC3E}">
        <p14:creationId xmlns:p14="http://schemas.microsoft.com/office/powerpoint/2010/main" val="1692508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Old creature:  “God send your healing.”</a:t>
            </a:r>
          </a:p>
          <a:p>
            <a:pPr marL="0" indent="0">
              <a:buNone/>
            </a:pPr>
            <a:r>
              <a:rPr lang="en-US" b="1" dirty="0" smtClean="0"/>
              <a:t>God:  “Already did.”</a:t>
            </a:r>
          </a:p>
          <a:p>
            <a:pPr marL="0" indent="0">
              <a:buNone/>
            </a:pPr>
            <a:r>
              <a:rPr lang="en-US" b="1" dirty="0" smtClean="0"/>
              <a:t>Old creature:  “I beg you.”</a:t>
            </a:r>
          </a:p>
          <a:p>
            <a:pPr marL="0" indent="0">
              <a:buNone/>
            </a:pPr>
            <a:r>
              <a:rPr lang="en-US" b="1" dirty="0" smtClean="0"/>
              <a:t>God:  “Receive it by faith.”</a:t>
            </a:r>
            <a:endParaRPr lang="en-US" b="1" dirty="0"/>
          </a:p>
        </p:txBody>
      </p:sp>
    </p:spTree>
    <p:extLst>
      <p:ext uri="{BB962C8B-B14F-4D97-AF65-F5344CB8AC3E}">
        <p14:creationId xmlns:p14="http://schemas.microsoft.com/office/powerpoint/2010/main" val="368560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a:t>
            </a:r>
            <a:r>
              <a:rPr lang="en-US" dirty="0" err="1" smtClean="0"/>
              <a:t>jesus</a:t>
            </a:r>
            <a:r>
              <a:rPr lang="en-US" dirty="0" smtClean="0"/>
              <a:t> was still here</a:t>
            </a:r>
            <a:endParaRPr lang="en-US" dirty="0"/>
          </a:p>
        </p:txBody>
      </p:sp>
      <p:sp>
        <p:nvSpPr>
          <p:cNvPr id="3" name="Content Placeholder 2"/>
          <p:cNvSpPr>
            <a:spLocks noGrp="1"/>
          </p:cNvSpPr>
          <p:nvPr>
            <p:ph idx="1"/>
          </p:nvPr>
        </p:nvSpPr>
        <p:spPr/>
        <p:txBody>
          <a:bodyPr/>
          <a:lstStyle/>
          <a:p>
            <a:pPr marL="0" indent="0">
              <a:buNone/>
            </a:pPr>
            <a:r>
              <a:rPr lang="en-US" b="1" dirty="0" smtClean="0"/>
              <a:t>Jesus did what God would do if he were a man walking around on earth.</a:t>
            </a:r>
          </a:p>
          <a:p>
            <a:pPr marL="0" indent="0">
              <a:buNone/>
            </a:pPr>
            <a:endParaRPr lang="en-US" b="1" dirty="0"/>
          </a:p>
          <a:p>
            <a:pPr marL="0" indent="0">
              <a:buNone/>
            </a:pPr>
            <a:r>
              <a:rPr lang="en-US" b="1" dirty="0" smtClean="0"/>
              <a:t>We are suppose to do what Jesus would do </a:t>
            </a:r>
          </a:p>
          <a:p>
            <a:pPr marL="0" indent="0">
              <a:buNone/>
            </a:pPr>
            <a:r>
              <a:rPr lang="en-US" b="1" dirty="0" smtClean="0"/>
              <a:t>if he walked on earth today.  He’s here in another body, his church.</a:t>
            </a:r>
            <a:endParaRPr lang="en-US" b="1" dirty="0"/>
          </a:p>
        </p:txBody>
      </p:sp>
    </p:spTree>
    <p:extLst>
      <p:ext uri="{BB962C8B-B14F-4D97-AF65-F5344CB8AC3E}">
        <p14:creationId xmlns:p14="http://schemas.microsoft.com/office/powerpoint/2010/main" val="2342719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1:20-21</a:t>
            </a:r>
            <a:endParaRPr lang="en-US" dirty="0"/>
          </a:p>
        </p:txBody>
      </p:sp>
      <p:sp>
        <p:nvSpPr>
          <p:cNvPr id="3" name="Content Placeholder 2"/>
          <p:cNvSpPr>
            <a:spLocks noGrp="1"/>
          </p:cNvSpPr>
          <p:nvPr>
            <p:ph idx="1"/>
          </p:nvPr>
        </p:nvSpPr>
        <p:spPr/>
        <p:txBody>
          <a:bodyPr/>
          <a:lstStyle/>
          <a:p>
            <a:pPr marL="0" indent="0">
              <a:buNone/>
            </a:pPr>
            <a:r>
              <a:rPr lang="en-US" b="1" dirty="0" smtClean="0"/>
              <a:t>(God) </a:t>
            </a:r>
            <a:r>
              <a:rPr lang="en-US" b="1" u="sng" dirty="0"/>
              <a:t>seated</a:t>
            </a:r>
            <a:r>
              <a:rPr lang="en-US" b="1" dirty="0"/>
              <a:t> him at his right hand in the heavenly places, 21  far above all rule and authority and power and dominion, and above every name that is named, not only in this age but also in the one to come. </a:t>
            </a:r>
            <a:r>
              <a:rPr lang="en-US" b="1" dirty="0" smtClean="0"/>
              <a:t>   ESV</a:t>
            </a:r>
            <a:endParaRPr lang="en-US" b="1" dirty="0"/>
          </a:p>
        </p:txBody>
      </p:sp>
    </p:spTree>
    <p:extLst>
      <p:ext uri="{BB962C8B-B14F-4D97-AF65-F5344CB8AC3E}">
        <p14:creationId xmlns:p14="http://schemas.microsoft.com/office/powerpoint/2010/main" val="34924270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5396</TotalTime>
  <Words>944</Words>
  <Application>Microsoft Office PowerPoint</Application>
  <PresentationFormat>On-screen Show (4:3)</PresentationFormat>
  <Paragraphs>93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Trek</vt:lpstr>
      <vt:lpstr>Jesus’ work is done</vt:lpstr>
      <vt:lpstr>2 Peter 1:3-4</vt:lpstr>
      <vt:lpstr>Ephesians 1:17-20</vt:lpstr>
      <vt:lpstr>Old creature vs. new creature</vt:lpstr>
      <vt:lpstr>PowerPoint Presentation</vt:lpstr>
      <vt:lpstr>PowerPoint Presentation</vt:lpstr>
      <vt:lpstr>PowerPoint Presentation</vt:lpstr>
      <vt:lpstr>If jesus was still here</vt:lpstr>
      <vt:lpstr>Ephesians 1:20-21</vt:lpstr>
      <vt:lpstr>Ephesians 2:6</vt:lpstr>
      <vt:lpstr>Colossians 3:1-2</vt:lpstr>
      <vt:lpstr>New creature language</vt:lpstr>
      <vt:lpstr>New creature prayer</vt:lpstr>
      <vt:lpstr>A new creature acknowlegement</vt:lpstr>
      <vt:lpstr>New creature declarations</vt:lpstr>
      <vt:lpstr>Declarations continued</vt:lpstr>
      <vt:lpstr>Jesus’ checklist</vt:lpstr>
      <vt:lpstr>Checklist continued</vt:lpstr>
      <vt:lpstr>checklist continued</vt:lpstr>
      <vt:lpstr>Checklist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MORE CAN GOD DO?</dc:title>
  <dc:creator>stevo</dc:creator>
  <cp:lastModifiedBy>stevo</cp:lastModifiedBy>
  <cp:revision>35</cp:revision>
  <dcterms:created xsi:type="dcterms:W3CDTF">2018-08-04T19:42:37Z</dcterms:created>
  <dcterms:modified xsi:type="dcterms:W3CDTF">2018-08-08T13:39:27Z</dcterms:modified>
</cp:coreProperties>
</file>