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75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69" r:id="rId20"/>
    <p:sldId id="268" r:id="rId21"/>
    <p:sldId id="270" r:id="rId22"/>
    <p:sldId id="274" r:id="rId23"/>
    <p:sldId id="27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JOY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0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1640"/>
            <a:ext cx="10820400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5 Finally, I confessed all my sins to you and stopped trying to hide my guilt. I said to myself, “I will confess my rebellion to the LORD .” And you forgave me! All my guilt is gone. 6 Therefore, let all the godly pray to you while there is still time, that they may not drown in the floodwaters of judgment. 7 For you are my hiding place; you protect me from trouble. You surround me with songs of victory. </a:t>
            </a:r>
          </a:p>
        </p:txBody>
      </p:sp>
    </p:spTree>
    <p:extLst>
      <p:ext uri="{BB962C8B-B14F-4D97-AF65-F5344CB8AC3E}">
        <p14:creationId xmlns:p14="http://schemas.microsoft.com/office/powerpoint/2010/main" val="200990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0220"/>
            <a:ext cx="10820400" cy="4458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8 The LORD says, “I will guide you along the best pathway for your life. I will advise you and watch over you. 9 Do not be like a senseless horse or mule that needs a bit and bridle to keep it under control.” 10 Many sorrows come to the wicked, but unfailing love surrounds those who trust the LORD . 11 So rejoice in the LORD and be glad, all you who obey him! Shout for joy, all you whose hearts are pure.</a:t>
            </a:r>
          </a:p>
        </p:txBody>
      </p:sp>
    </p:spTree>
    <p:extLst>
      <p:ext uri="{BB962C8B-B14F-4D97-AF65-F5344CB8AC3E}">
        <p14:creationId xmlns:p14="http://schemas.microsoft.com/office/powerpoint/2010/main" val="318419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SALVATION BRINGS JOY</a:t>
            </a:r>
          </a:p>
        </p:txBody>
      </p:sp>
    </p:spTree>
    <p:extLst>
      <p:ext uri="{BB962C8B-B14F-4D97-AF65-F5344CB8AC3E}">
        <p14:creationId xmlns:p14="http://schemas.microsoft.com/office/powerpoint/2010/main" val="57411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 MAKES YOU FEEL DEFEATED</a:t>
            </a:r>
          </a:p>
          <a:p>
            <a:r>
              <a:rPr lang="en-US" sz="3600" dirty="0"/>
              <a:t>SIN MAKES YOU FEEL WEIGHED DOWN.</a:t>
            </a:r>
          </a:p>
          <a:p>
            <a:r>
              <a:rPr lang="en-US" sz="3600" dirty="0"/>
              <a:t>SALVATION RELEASES THE WEIGHT.</a:t>
            </a:r>
          </a:p>
          <a:p>
            <a:r>
              <a:rPr lang="en-US" sz="3600" dirty="0"/>
              <a:t>SALVATION DECLARES VICTORY.</a:t>
            </a:r>
          </a:p>
        </p:txBody>
      </p:sp>
    </p:spTree>
    <p:extLst>
      <p:ext uri="{BB962C8B-B14F-4D97-AF65-F5344CB8AC3E}">
        <p14:creationId xmlns:p14="http://schemas.microsoft.com/office/powerpoint/2010/main" val="132262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THE LORD IS OUR HIDING PLACE.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130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GOD PROTECTS US FROM TROUBLE.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GOD PROTECTS US FROM THE SCHEMES OF THE ENEMY.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1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GOD SURROUNDS US WITH SONGS OF VICTORY. </a:t>
            </a:r>
          </a:p>
        </p:txBody>
      </p:sp>
    </p:spTree>
    <p:extLst>
      <p:ext uri="{BB962C8B-B14F-4D97-AF65-F5344CB8AC3E}">
        <p14:creationId xmlns:p14="http://schemas.microsoft.com/office/powerpoint/2010/main" val="311534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1630"/>
            <a:ext cx="10820400" cy="4937760"/>
          </a:xfrm>
        </p:spPr>
        <p:txBody>
          <a:bodyPr>
            <a:normAutofit/>
          </a:bodyPr>
          <a:lstStyle/>
          <a:p>
            <a:r>
              <a:rPr lang="en-US" sz="3600" dirty="0"/>
              <a:t>A 2013 study in the Journal of Positive Psychology found that people who listened to upbeat music could improve their moods and boost their happiness in just two weeks. </a:t>
            </a:r>
          </a:p>
          <a:p>
            <a:r>
              <a:rPr lang="en-US" sz="3600" dirty="0"/>
              <a:t>In the study, participants were instructed to try to improve their mood, but they only succeeded when they listened to the upbeat music.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5950"/>
            <a:ext cx="10820400" cy="4663440"/>
          </a:xfrm>
        </p:spPr>
        <p:txBody>
          <a:bodyPr>
            <a:normAutofit/>
          </a:bodyPr>
          <a:lstStyle/>
          <a:p>
            <a:r>
              <a:rPr lang="en-US" sz="3600" dirty="0"/>
              <a:t>And a happier mood brings benefits beyond feeling good. Happiness has been linked to better physical health, higher income, and greater relationship satisfaction.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GOD HAS </a:t>
            </a:r>
            <a:r>
              <a:rPr lang="en-US" sz="4000" b="1" u="sng" dirty="0"/>
              <a:t>THE</a:t>
            </a:r>
            <a:r>
              <a:rPr lang="en-US" sz="4000" dirty="0"/>
              <a:t> PLAN FOR YOUR LIFE</a:t>
            </a:r>
          </a:p>
        </p:txBody>
      </p:sp>
    </p:spTree>
    <p:extLst>
      <p:ext uri="{BB962C8B-B14F-4D97-AF65-F5344CB8AC3E}">
        <p14:creationId xmlns:p14="http://schemas.microsoft.com/office/powerpoint/2010/main" val="20300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F53-DE15-4641-9063-1A264FC5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30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A12BFA-1D4C-4FE1-A292-B67B5C159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094509"/>
            <a:ext cx="8991600" cy="5123729"/>
          </a:xfrm>
        </p:spPr>
      </p:pic>
    </p:spTree>
    <p:extLst>
      <p:ext uri="{BB962C8B-B14F-4D97-AF65-F5344CB8AC3E}">
        <p14:creationId xmlns:p14="http://schemas.microsoft.com/office/powerpoint/2010/main" val="175006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LORD GUIDES US ALONG THE BEST PATH FOR OUR LIFE.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GOD ADVISES US AND WATCHES OVER US.</a:t>
            </a:r>
          </a:p>
        </p:txBody>
      </p:sp>
    </p:spTree>
    <p:extLst>
      <p:ext uri="{BB962C8B-B14F-4D97-AF65-F5344CB8AC3E}">
        <p14:creationId xmlns:p14="http://schemas.microsoft.com/office/powerpoint/2010/main" val="401086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UNFAILING LOVE SURROUNDS THOSE WHO TRUST IN THE LORD.</a:t>
            </a:r>
          </a:p>
        </p:txBody>
      </p:sp>
    </p:spTree>
    <p:extLst>
      <p:ext uri="{BB962C8B-B14F-4D97-AF65-F5344CB8AC3E}">
        <p14:creationId xmlns:p14="http://schemas.microsoft.com/office/powerpoint/2010/main" val="275303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74420" y="2828836"/>
            <a:ext cx="905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SURROUND:</a:t>
            </a:r>
          </a:p>
          <a:p>
            <a:r>
              <a:rPr lang="en-US" sz="4000" dirty="0"/>
              <a:t>to encompass, surround </a:t>
            </a:r>
          </a:p>
          <a:p>
            <a:r>
              <a:rPr lang="en-US" sz="4000" dirty="0"/>
              <a:t>to come about, assemble round </a:t>
            </a:r>
          </a:p>
          <a:p>
            <a:r>
              <a:rPr lang="en-US" sz="4000" dirty="0"/>
              <a:t>to march, go about </a:t>
            </a:r>
          </a:p>
          <a:p>
            <a:r>
              <a:rPr lang="en-US" sz="4000" dirty="0"/>
              <a:t>to enclose, envelop </a:t>
            </a:r>
          </a:p>
        </p:txBody>
      </p:sp>
    </p:spTree>
    <p:extLst>
      <p:ext uri="{BB962C8B-B14F-4D97-AF65-F5344CB8AC3E}">
        <p14:creationId xmlns:p14="http://schemas.microsoft.com/office/powerpoint/2010/main" val="255043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So rejoice in the LORD and be glad, all you who obey him! Shout for joy, all you whose hearts are pure.  </a:t>
            </a:r>
          </a:p>
          <a:p>
            <a:pPr marL="0" indent="0">
              <a:buNone/>
            </a:pPr>
            <a:r>
              <a:rPr lang="en-US" sz="4400" dirty="0"/>
              <a:t>PSALM 32:11</a:t>
            </a:r>
          </a:p>
        </p:txBody>
      </p:sp>
    </p:spTree>
    <p:extLst>
      <p:ext uri="{BB962C8B-B14F-4D97-AF65-F5344CB8AC3E}">
        <p14:creationId xmlns:p14="http://schemas.microsoft.com/office/powerpoint/2010/main" val="107360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400" dirty="0"/>
              <a:t>ARE YOU HAVING TROUBLE BEING JOYFUL?</a:t>
            </a:r>
          </a:p>
          <a:p>
            <a:pPr marL="742950" indent="-742950">
              <a:buAutoNum type="arabicPeriod"/>
            </a:pPr>
            <a:r>
              <a:rPr lang="en-US" sz="4400" dirty="0"/>
              <a:t>WHAT ARE YOU FOCUSED ON?</a:t>
            </a:r>
          </a:p>
          <a:p>
            <a:pPr marL="742950" indent="-742950">
              <a:buAutoNum type="arabicPeriod"/>
            </a:pPr>
            <a:r>
              <a:rPr lang="en-US" sz="4400" dirty="0"/>
              <a:t>DO YOU FIND IT EASIER TO FOCUS ON YOUR PROBLEMS THAN ON WHAT GOD HAS DONE FOR YOU?</a:t>
            </a:r>
          </a:p>
        </p:txBody>
      </p:sp>
    </p:spTree>
    <p:extLst>
      <p:ext uri="{BB962C8B-B14F-4D97-AF65-F5344CB8AC3E}">
        <p14:creationId xmlns:p14="http://schemas.microsoft.com/office/powerpoint/2010/main" val="55767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95A0-56B1-4BE3-A2CB-406515FA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2885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4F80A-4B02-4A5D-BDB2-27A0C9D1F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1052945"/>
            <a:ext cx="8174181" cy="5165293"/>
          </a:xfrm>
        </p:spPr>
      </p:pic>
    </p:spTree>
    <p:extLst>
      <p:ext uri="{BB962C8B-B14F-4D97-AF65-F5344CB8AC3E}">
        <p14:creationId xmlns:p14="http://schemas.microsoft.com/office/powerpoint/2010/main" val="423768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41AB-775D-4E51-808D-9368698C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024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09C23-500A-4FD9-BFD5-6415856C8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37" y="1066801"/>
            <a:ext cx="7730836" cy="5151438"/>
          </a:xfrm>
        </p:spPr>
      </p:pic>
    </p:spTree>
    <p:extLst>
      <p:ext uri="{BB962C8B-B14F-4D97-AF65-F5344CB8AC3E}">
        <p14:creationId xmlns:p14="http://schemas.microsoft.com/office/powerpoint/2010/main" val="217881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words joy, joyful, glad, gladness, rejoice and rejoicing are in the Bible 552 times.</a:t>
            </a:r>
          </a:p>
          <a:p>
            <a:r>
              <a:rPr lang="en-US" sz="4000" dirty="0"/>
              <a:t>God commanded the Israelites to rejoice.</a:t>
            </a:r>
          </a:p>
          <a:p>
            <a:r>
              <a:rPr lang="en-US" sz="4000" dirty="0"/>
              <a:t>The Bible repeatedly tells us to rejoice in the Lord. </a:t>
            </a:r>
          </a:p>
        </p:txBody>
      </p:sp>
    </p:spTree>
    <p:extLst>
      <p:ext uri="{BB962C8B-B14F-4D97-AF65-F5344CB8AC3E}">
        <p14:creationId xmlns:p14="http://schemas.microsoft.com/office/powerpoint/2010/main" val="1408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Rejoice – To be glad, rejoice.</a:t>
            </a:r>
          </a:p>
          <a:p>
            <a:r>
              <a:rPr lang="en-US" sz="4400" dirty="0"/>
              <a:t>Joy – Mirth, gladness, joy, gaiety, pleasure.</a:t>
            </a:r>
          </a:p>
          <a:p>
            <a:r>
              <a:rPr lang="en-US" sz="4400" dirty="0"/>
              <a:t>Glad – Rejoice, be glad.</a:t>
            </a:r>
          </a:p>
        </p:txBody>
      </p:sp>
    </p:spTree>
    <p:extLst>
      <p:ext uri="{BB962C8B-B14F-4D97-AF65-F5344CB8AC3E}">
        <p14:creationId xmlns:p14="http://schemas.microsoft.com/office/powerpoint/2010/main" val="168463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Joy should not depend on your circumstances.</a:t>
            </a:r>
          </a:p>
          <a:p>
            <a:r>
              <a:rPr lang="en-US" sz="4400" dirty="0"/>
              <a:t>You can have joy no matter what is going on in your life.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466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enemy does not want you to rejoice, be joyful or be glad.  He wants you to have enough fun to follow him all the way to misery and sadness. </a:t>
            </a:r>
          </a:p>
        </p:txBody>
      </p:sp>
    </p:spTree>
    <p:extLst>
      <p:ext uri="{BB962C8B-B14F-4D97-AF65-F5344CB8AC3E}">
        <p14:creationId xmlns:p14="http://schemas.microsoft.com/office/powerpoint/2010/main" val="195726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8780"/>
            <a:ext cx="10820400" cy="4549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Oh, what joy for those whose disobedience is forgiven, whose sin is put out of sight! 2 Yes, what joy for those whose record the LORD has cleared of guilt, whose lives are lived in complete honesty! 3 When I refused to confess my sin, my body wasted away, and I groaned all day long. 4 Day and night your hand of discipline was heavy on me. My strength evaporated like water in the summer heat. </a:t>
            </a:r>
          </a:p>
        </p:txBody>
      </p:sp>
    </p:spTree>
    <p:extLst>
      <p:ext uri="{BB962C8B-B14F-4D97-AF65-F5344CB8AC3E}">
        <p14:creationId xmlns:p14="http://schemas.microsoft.com/office/powerpoint/2010/main" val="23130226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298</TotalTime>
  <Words>685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Vapor Trail</vt:lpstr>
      <vt:lpstr>JOY</vt:lpstr>
      <vt:lpstr>PowerPoint Presentation</vt:lpstr>
      <vt:lpstr>PowerPoint Presentation</vt:lpstr>
      <vt:lpstr>PowerPoint Presentation</vt:lpstr>
      <vt:lpstr>joy</vt:lpstr>
      <vt:lpstr>JOY</vt:lpstr>
      <vt:lpstr>JOY</vt:lpstr>
      <vt:lpstr>JOY</vt:lpstr>
      <vt:lpstr>Psalm 32</vt:lpstr>
      <vt:lpstr>PSALM  32</vt:lpstr>
      <vt:lpstr>PSALM 32</vt:lpstr>
      <vt:lpstr>POINT 1</vt:lpstr>
      <vt:lpstr>POINT 1</vt:lpstr>
      <vt:lpstr>POINT 2</vt:lpstr>
      <vt:lpstr>POINT 2</vt:lpstr>
      <vt:lpstr>POINT 3</vt:lpstr>
      <vt:lpstr>POINT 3</vt:lpstr>
      <vt:lpstr>POINT 3</vt:lpstr>
      <vt:lpstr>POINT 4</vt:lpstr>
      <vt:lpstr>POINT 4</vt:lpstr>
      <vt:lpstr>POINT 5</vt:lpstr>
      <vt:lpstr>POINT 5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</dc:title>
  <dc:creator>Cynthia Thomas</dc:creator>
  <cp:lastModifiedBy>Curtis Parker</cp:lastModifiedBy>
  <cp:revision>16</cp:revision>
  <dcterms:created xsi:type="dcterms:W3CDTF">2017-07-04T16:38:04Z</dcterms:created>
  <dcterms:modified xsi:type="dcterms:W3CDTF">2018-08-01T15:49:53Z</dcterms:modified>
</cp:coreProperties>
</file>