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8" r:id="rId4"/>
    <p:sldId id="273" r:id="rId5"/>
    <p:sldId id="259" r:id="rId6"/>
    <p:sldId id="260" r:id="rId7"/>
    <p:sldId id="261" r:id="rId8"/>
    <p:sldId id="262" r:id="rId9"/>
    <p:sldId id="263" r:id="rId10"/>
    <p:sldId id="275" r:id="rId11"/>
    <p:sldId id="274" r:id="rId12"/>
    <p:sldId id="276" r:id="rId13"/>
    <p:sldId id="264" r:id="rId14"/>
    <p:sldId id="265" r:id="rId15"/>
    <p:sldId id="266" r:id="rId16"/>
    <p:sldId id="267" r:id="rId17"/>
    <p:sldId id="268" r:id="rId18"/>
    <p:sldId id="279" r:id="rId19"/>
    <p:sldId id="277" r:id="rId20"/>
    <p:sldId id="269" r:id="rId21"/>
    <p:sldId id="270" r:id="rId22"/>
    <p:sldId id="27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29079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81329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135259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212136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323211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99706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5277E7-2E87-4A9C-815A-56FE2138DC64}" type="datetimeFigureOut">
              <a:rPr lang="en-US" smtClean="0"/>
              <a:t>5/20/2018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1410929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5277E7-2E87-4A9C-815A-56FE2138DC64}" type="datetimeFigureOut">
              <a:rPr lang="en-US" smtClean="0"/>
              <a:t>5/20/2018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647694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277E7-2E87-4A9C-815A-56FE2138DC64}" type="datetimeFigureOut">
              <a:rPr lang="en-US" smtClean="0"/>
              <a:t>5/20/2018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74710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372582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extLst>
      <p:ext uri="{BB962C8B-B14F-4D97-AF65-F5344CB8AC3E}">
        <p14:creationId xmlns:p14="http://schemas.microsoft.com/office/powerpoint/2010/main" val="2928232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277E7-2E87-4A9C-815A-56FE2138DC64}" type="datetimeFigureOut">
              <a:rPr lang="en-US" smtClean="0"/>
              <a:t>5/20/2018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AF7D3-D89A-4244-974F-3CA06B726DB4}" type="slidenum">
              <a:rPr lang="en-US" smtClean="0"/>
              <a:t>‹#›</a:t>
            </a:fld>
            <a:endParaRPr lang="en-US"/>
          </a:p>
        </p:txBody>
      </p:sp>
    </p:spTree>
    <p:extLst>
      <p:ext uri="{BB962C8B-B14F-4D97-AF65-F5344CB8AC3E}">
        <p14:creationId xmlns:p14="http://schemas.microsoft.com/office/powerpoint/2010/main" val="162616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t>BE FILLED WITH THE HOLY SPIRIT</a:t>
            </a:r>
            <a:endParaRPr lang="en-US" sz="6000"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40084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out the garbage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9192" y="1600200"/>
            <a:ext cx="6365615" cy="4525963"/>
          </a:xfrm>
        </p:spPr>
      </p:pic>
    </p:spTree>
    <p:extLst>
      <p:ext uri="{BB962C8B-B14F-4D97-AF65-F5344CB8AC3E}">
        <p14:creationId xmlns:p14="http://schemas.microsoft.com/office/powerpoint/2010/main" val="911372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This is tough.  We are not in the habit of taking out our personal garbage.  We tend to collect garbage, explain it, excuse it, and even defend it.</a:t>
            </a:r>
          </a:p>
          <a:p>
            <a:pPr marL="0" indent="0">
              <a:buNone/>
            </a:pPr>
            <a:endParaRPr lang="en-US" b="1" dirty="0"/>
          </a:p>
          <a:p>
            <a:pPr marL="0" indent="0">
              <a:buNone/>
            </a:pPr>
            <a:r>
              <a:rPr lang="en-US" b="1" dirty="0" smtClean="0"/>
              <a:t>How a habit is formed.</a:t>
            </a:r>
            <a:endParaRPr lang="en-US" b="1" dirty="0"/>
          </a:p>
        </p:txBody>
      </p:sp>
    </p:spTree>
    <p:extLst>
      <p:ext uri="{BB962C8B-B14F-4D97-AF65-F5344CB8AC3E}">
        <p14:creationId xmlns:p14="http://schemas.microsoft.com/office/powerpoint/2010/main" val="2764338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This is a battle we must win if we want to be free, and free depends on staying full of the Holy Spirit.</a:t>
            </a:r>
          </a:p>
          <a:p>
            <a:pPr marL="0" indent="0">
              <a:buNone/>
            </a:pPr>
            <a:r>
              <a:rPr lang="en-US" b="1" dirty="0" smtClean="0"/>
              <a:t>People tend to obsess over thoughts and experiences, till it fills up their space with junk.</a:t>
            </a:r>
          </a:p>
          <a:p>
            <a:pPr marL="0" indent="0">
              <a:buNone/>
            </a:pPr>
            <a:endParaRPr lang="en-US" b="1" dirty="0"/>
          </a:p>
          <a:p>
            <a:pPr marL="0" indent="0">
              <a:buNone/>
            </a:pPr>
            <a:r>
              <a:rPr lang="en-US" b="1" dirty="0" smtClean="0"/>
              <a:t>What you dwell on attaches itself to your soul, and becomes a habit.</a:t>
            </a:r>
            <a:endParaRPr lang="en-US" b="1" dirty="0"/>
          </a:p>
        </p:txBody>
      </p:sp>
    </p:spTree>
    <p:extLst>
      <p:ext uri="{BB962C8B-B14F-4D97-AF65-F5344CB8AC3E}">
        <p14:creationId xmlns:p14="http://schemas.microsoft.com/office/powerpoint/2010/main" val="4091821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what to do</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Start this habit:</a:t>
            </a:r>
          </a:p>
          <a:p>
            <a:pPr marL="0" indent="0">
              <a:buNone/>
            </a:pPr>
            <a:r>
              <a:rPr lang="en-US" b="1" dirty="0" smtClean="0"/>
              <a:t>Empty your garbage at the end of the day of everything that is anti-kingdom.  Call it out—throw it out.  This might take a while.</a:t>
            </a:r>
          </a:p>
          <a:p>
            <a:pPr marL="0" indent="0">
              <a:buNone/>
            </a:pPr>
            <a:endParaRPr lang="en-US" b="1" dirty="0"/>
          </a:p>
          <a:p>
            <a:pPr marL="0" indent="0">
              <a:buNone/>
            </a:pPr>
            <a:r>
              <a:rPr lang="en-US" b="1" dirty="0" smtClean="0"/>
              <a:t>Then enjoy the space you have made for God, his wisdom, his joy, his purpose, his blessings.</a:t>
            </a:r>
            <a:endParaRPr lang="en-US" b="1" dirty="0"/>
          </a:p>
        </p:txBody>
      </p:sp>
    </p:spTree>
    <p:extLst>
      <p:ext uri="{BB962C8B-B14F-4D97-AF65-F5344CB8AC3E}">
        <p14:creationId xmlns:p14="http://schemas.microsoft.com/office/powerpoint/2010/main" val="2301955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David got in between us to where there was very little space.  He said, “It’s too fat in here.”</a:t>
            </a:r>
            <a:endParaRPr lang="en-US" b="1" dirty="0"/>
          </a:p>
        </p:txBody>
      </p:sp>
    </p:spTree>
    <p:extLst>
      <p:ext uri="{BB962C8B-B14F-4D97-AF65-F5344CB8AC3E}">
        <p14:creationId xmlns:p14="http://schemas.microsoft.com/office/powerpoint/2010/main" val="3127681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You have to empty out if you want to make room for something else.</a:t>
            </a:r>
          </a:p>
          <a:p>
            <a:pPr marL="0" indent="0">
              <a:buNone/>
            </a:pPr>
            <a:r>
              <a:rPr lang="en-US" b="1" dirty="0" smtClean="0"/>
              <a:t>We should gladly empty out that which is garbage to our spirit, soul, and body.</a:t>
            </a:r>
            <a:endParaRPr lang="en-US" b="1" dirty="0"/>
          </a:p>
        </p:txBody>
      </p:sp>
    </p:spTree>
    <p:extLst>
      <p:ext uri="{BB962C8B-B14F-4D97-AF65-F5344CB8AC3E}">
        <p14:creationId xmlns:p14="http://schemas.microsoft.com/office/powerpoint/2010/main" val="4085451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You are not a self-emptying vessel. It would be nice if there was a disposal installed somewhere.</a:t>
            </a:r>
          </a:p>
          <a:p>
            <a:pPr marL="0" indent="0">
              <a:buNone/>
            </a:pPr>
            <a:r>
              <a:rPr lang="en-US" b="1" dirty="0" smtClean="0"/>
              <a:t>You empty out with a prayer like this at the end of the day:</a:t>
            </a:r>
          </a:p>
          <a:p>
            <a:pPr marL="0" indent="0">
              <a:buNone/>
            </a:pPr>
            <a:r>
              <a:rPr lang="en-US" b="1" dirty="0" smtClean="0"/>
              <a:t>“Lord, I don’t sense the fullness of your Spirit. I need to empty out everything that’s taking up valuable space….and incongruent with your Spirit and Christlikeness.</a:t>
            </a:r>
          </a:p>
          <a:p>
            <a:pPr marL="0" indent="0">
              <a:buNone/>
            </a:pPr>
            <a:r>
              <a:rPr lang="en-US" b="1" dirty="0" smtClean="0"/>
              <a:t>I am going to name every one, and empty myself of everything that is taking up space.”</a:t>
            </a:r>
            <a:endParaRPr lang="en-US" b="1" dirty="0"/>
          </a:p>
        </p:txBody>
      </p:sp>
    </p:spTree>
    <p:extLst>
      <p:ext uri="{BB962C8B-B14F-4D97-AF65-F5344CB8AC3E}">
        <p14:creationId xmlns:p14="http://schemas.microsoft.com/office/powerpoint/2010/main" val="263271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“I repent Lord of all the junk I seem to hoard.  I give it up and cast it out.</a:t>
            </a:r>
          </a:p>
          <a:p>
            <a:pPr marL="0" indent="0">
              <a:buNone/>
            </a:pPr>
            <a:r>
              <a:rPr lang="en-US" b="1" dirty="0" smtClean="0"/>
              <a:t>Tomorrow I will be careful to stay free and stay full of your Holy Spirit.  When a negative thought or bad habit tries to take up space I will reject it and stay full of your Spirit.”</a:t>
            </a:r>
            <a:endParaRPr lang="en-US" b="1" dirty="0"/>
          </a:p>
        </p:txBody>
      </p:sp>
    </p:spTree>
    <p:extLst>
      <p:ext uri="{BB962C8B-B14F-4D97-AF65-F5344CB8AC3E}">
        <p14:creationId xmlns:p14="http://schemas.microsoft.com/office/powerpoint/2010/main" val="2677650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Let this be a red letter day.  “Today I am going to stop feeding my history.”</a:t>
            </a:r>
          </a:p>
          <a:p>
            <a:pPr marL="0" indent="0">
              <a:buNone/>
            </a:pPr>
            <a:endParaRPr lang="en-US" b="1" dirty="0"/>
          </a:p>
          <a:p>
            <a:pPr marL="0" indent="0">
              <a:buNone/>
            </a:pPr>
            <a:r>
              <a:rPr lang="en-US" b="1" dirty="0" smtClean="0"/>
              <a:t>Whatever negative has been there a long time is a part of your dysfunction.  Kick it to the curb and make room for the Holy Spirit.</a:t>
            </a:r>
            <a:endParaRPr lang="en-US" b="1" dirty="0"/>
          </a:p>
        </p:txBody>
      </p:sp>
    </p:spTree>
    <p:extLst>
      <p:ext uri="{BB962C8B-B14F-4D97-AF65-F5344CB8AC3E}">
        <p14:creationId xmlns:p14="http://schemas.microsoft.com/office/powerpoint/2010/main" val="21879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2:9-10</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9 For in him the whole </a:t>
            </a:r>
            <a:r>
              <a:rPr lang="en-US" b="1" u="sng" dirty="0"/>
              <a:t>fullness </a:t>
            </a:r>
            <a:r>
              <a:rPr lang="en-US" b="1" dirty="0"/>
              <a:t>of deity dwells bodily, 10 and you have been </a:t>
            </a:r>
            <a:r>
              <a:rPr lang="en-US" b="1" u="sng" dirty="0"/>
              <a:t>filled</a:t>
            </a:r>
            <a:r>
              <a:rPr lang="en-US" b="1" dirty="0"/>
              <a:t> in him, who is the head of all rule and authority. </a:t>
            </a:r>
          </a:p>
          <a:p>
            <a:r>
              <a:rPr lang="en-US" b="1" dirty="0"/>
              <a:t>ESV</a:t>
            </a:r>
          </a:p>
          <a:p>
            <a:pPr marL="0" indent="0">
              <a:buNone/>
            </a:pPr>
            <a:endParaRPr lang="en-US" dirty="0"/>
          </a:p>
        </p:txBody>
      </p:sp>
    </p:spTree>
    <p:extLst>
      <p:ext uri="{BB962C8B-B14F-4D97-AF65-F5344CB8AC3E}">
        <p14:creationId xmlns:p14="http://schemas.microsoft.com/office/powerpoint/2010/main" val="324238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No argument with the command…the problem is making room for the Spirit on a daily basis.</a:t>
            </a:r>
          </a:p>
          <a:p>
            <a:pPr marL="0" indent="0">
              <a:buNone/>
            </a:pPr>
            <a:r>
              <a:rPr lang="en-US" b="1" dirty="0" smtClean="0"/>
              <a:t>It’s one thing to have the experience of the baptism of the Holy Spirit….it’s another to stay full on an ongoing basis.</a:t>
            </a:r>
            <a:endParaRPr lang="en-US" b="1" dirty="0"/>
          </a:p>
        </p:txBody>
      </p:sp>
    </p:spTree>
    <p:extLst>
      <p:ext uri="{BB962C8B-B14F-4D97-AF65-F5344CB8AC3E}">
        <p14:creationId xmlns:p14="http://schemas.microsoft.com/office/powerpoint/2010/main" val="3207438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b="1" dirty="0" smtClean="0"/>
              <a:t>Say this:  The Holy Spirit is filling me with the fruit of the Spirit.  I must make room for…</a:t>
            </a:r>
          </a:p>
          <a:p>
            <a:pPr marL="0" indent="0">
              <a:buNone/>
            </a:pPr>
            <a:r>
              <a:rPr lang="en-US" b="1" dirty="0" smtClean="0"/>
              <a:t>Love, joy, peace, patience, kindness, goodness, faithfulness, gentleness, self-control.</a:t>
            </a:r>
          </a:p>
          <a:p>
            <a:pPr marL="0" indent="0">
              <a:buNone/>
            </a:pPr>
            <a:endParaRPr lang="en-US" b="1" dirty="0"/>
          </a:p>
          <a:p>
            <a:pPr marL="0" indent="0">
              <a:buNone/>
            </a:pPr>
            <a:r>
              <a:rPr lang="en-US" b="1" dirty="0" smtClean="0"/>
              <a:t>Fill me up with your gifts and your fruit…I’ll hang on to it all day.</a:t>
            </a:r>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1968773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382000" cy="4525963"/>
          </a:xfrm>
        </p:spPr>
        <p:txBody>
          <a:bodyPr/>
          <a:lstStyle/>
          <a:p>
            <a:pPr marL="0" indent="0">
              <a:buNone/>
            </a:pPr>
            <a:r>
              <a:rPr lang="en-US" b="1" dirty="0" smtClean="0"/>
              <a:t>Monitor what’s inside, so someone else doesn’t have to tell you.  You know what’s there.  If we could turn your soul inside out…we’d see.</a:t>
            </a:r>
          </a:p>
          <a:p>
            <a:pPr marL="0" indent="0">
              <a:buNone/>
            </a:pPr>
            <a:endParaRPr lang="en-US" b="1" dirty="0" smtClean="0"/>
          </a:p>
          <a:p>
            <a:pPr marL="0" indent="0">
              <a:buNone/>
            </a:pPr>
            <a:r>
              <a:rPr lang="en-US" b="1" dirty="0" smtClean="0"/>
              <a:t>Garbage smells.  You can’t cover it with perfume and breath fresheners.</a:t>
            </a:r>
            <a:endParaRPr lang="en-US" b="1" dirty="0"/>
          </a:p>
        </p:txBody>
      </p:sp>
    </p:spTree>
    <p:extLst>
      <p:ext uri="{BB962C8B-B14F-4D97-AF65-F5344CB8AC3E}">
        <p14:creationId xmlns:p14="http://schemas.microsoft.com/office/powerpoint/2010/main" val="2556639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Empty out the garbage!</a:t>
            </a:r>
          </a:p>
          <a:p>
            <a:pPr marL="0" indent="0">
              <a:buNone/>
            </a:pPr>
            <a:r>
              <a:rPr lang="en-US" b="1" dirty="0" smtClean="0"/>
              <a:t>Yes it is embarrassing, but take courage, we all have to do it.</a:t>
            </a:r>
          </a:p>
          <a:p>
            <a:pPr marL="0" indent="0">
              <a:buNone/>
            </a:pPr>
            <a:endParaRPr lang="en-US" b="1" dirty="0"/>
          </a:p>
          <a:p>
            <a:pPr marL="0" indent="0">
              <a:buNone/>
            </a:pPr>
            <a:r>
              <a:rPr lang="en-US" b="1" dirty="0" smtClean="0"/>
              <a:t>Why?  We have to make room for the Spirit.</a:t>
            </a:r>
          </a:p>
          <a:p>
            <a:pPr marL="0" indent="0">
              <a:buNone/>
            </a:pPr>
            <a:endParaRPr lang="en-US" b="1" dirty="0"/>
          </a:p>
          <a:p>
            <a:pPr marL="0" indent="0">
              <a:buNone/>
            </a:pPr>
            <a:r>
              <a:rPr lang="en-US" b="1" dirty="0" smtClean="0"/>
              <a:t>Make good use of your space…be filled with </a:t>
            </a:r>
            <a:r>
              <a:rPr lang="en-US" b="1" smtClean="0"/>
              <a:t>the Spirit.</a:t>
            </a:r>
            <a:endParaRPr lang="en-US" b="1" dirty="0"/>
          </a:p>
        </p:txBody>
      </p:sp>
    </p:spTree>
    <p:extLst>
      <p:ext uri="{BB962C8B-B14F-4D97-AF65-F5344CB8AC3E}">
        <p14:creationId xmlns:p14="http://schemas.microsoft.com/office/powerpoint/2010/main" val="239175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5:18b-21</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smtClean="0"/>
              <a:t> </a:t>
            </a:r>
            <a:r>
              <a:rPr lang="en-US" b="1" dirty="0"/>
              <a:t>Be filled with the Spirit, 19 addressing one another in psalms and hymns and spiritual songs, singing and making melody to the Lord with all your heart, 20  giving thanks always and for everything to God the Father in the name of our Lord Jesus Christ, 21  submitting to one another out of reverence for Christ.   ESV</a:t>
            </a:r>
          </a:p>
          <a:p>
            <a:pPr marL="0" indent="0">
              <a:buNone/>
            </a:pPr>
            <a:endParaRPr lang="en-US" dirty="0"/>
          </a:p>
        </p:txBody>
      </p:sp>
    </p:spTree>
    <p:extLst>
      <p:ext uri="{BB962C8B-B14F-4D97-AF65-F5344CB8AC3E}">
        <p14:creationId xmlns:p14="http://schemas.microsoft.com/office/powerpoint/2010/main" val="211798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3:17-19</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smtClean="0"/>
              <a:t>That </a:t>
            </a:r>
            <a:r>
              <a:rPr lang="en-US" b="1" dirty="0"/>
              <a:t>you, being rooted and grounded in love, 18 may have strength to comprehend with all the saints what is the breadth and length and height and depth, 19 and to know the love of Christ that surpasses knowledge, that you may be </a:t>
            </a:r>
            <a:r>
              <a:rPr lang="en-US" b="1" u="sng" dirty="0"/>
              <a:t>filled</a:t>
            </a:r>
            <a:r>
              <a:rPr lang="en-US" b="1" dirty="0"/>
              <a:t> with all the </a:t>
            </a:r>
            <a:r>
              <a:rPr lang="en-US" b="1" u="sng" dirty="0"/>
              <a:t>fullness</a:t>
            </a:r>
            <a:r>
              <a:rPr lang="en-US" b="1" dirty="0"/>
              <a:t> of God.</a:t>
            </a:r>
          </a:p>
          <a:p>
            <a:r>
              <a:rPr lang="en-US" dirty="0"/>
              <a:t>ESV</a:t>
            </a:r>
          </a:p>
          <a:p>
            <a:pPr marL="0" indent="0">
              <a:buNone/>
            </a:pPr>
            <a:endParaRPr lang="en-US" dirty="0"/>
          </a:p>
        </p:txBody>
      </p:sp>
    </p:spTree>
    <p:extLst>
      <p:ext uri="{BB962C8B-B14F-4D97-AF65-F5344CB8AC3E}">
        <p14:creationId xmlns:p14="http://schemas.microsoft.com/office/powerpoint/2010/main" val="370024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the point…</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sz="4000" b="1" dirty="0" smtClean="0"/>
              <a:t>Make room daily for the Holy Spirit and all his blessings.</a:t>
            </a:r>
            <a:endParaRPr lang="en-US" sz="4000" b="1" dirty="0"/>
          </a:p>
        </p:txBody>
      </p:sp>
    </p:spTree>
    <p:extLst>
      <p:ext uri="{BB962C8B-B14F-4D97-AF65-F5344CB8AC3E}">
        <p14:creationId xmlns:p14="http://schemas.microsoft.com/office/powerpoint/2010/main" val="214346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1:29-31</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b="1" dirty="0"/>
              <a:t>29 They were </a:t>
            </a:r>
            <a:r>
              <a:rPr lang="en-US" b="1" u="sng" dirty="0"/>
              <a:t>filled</a:t>
            </a:r>
            <a:r>
              <a:rPr lang="en-US" b="1" dirty="0"/>
              <a:t> with all manner of unrighteousness, evil, covetousness, malice. They are full of envy, murder, strife, deceit, maliciousness. They are gossips, 30 slanderers, haters of God, insolent, haughty, boastful, inventors of evil, disobedient to parents, 31 foolish, faithless, heartless, ruthless.  </a:t>
            </a:r>
            <a:r>
              <a:rPr lang="en-US" dirty="0"/>
              <a:t> ESV</a:t>
            </a:r>
          </a:p>
        </p:txBody>
      </p:sp>
    </p:spTree>
    <p:extLst>
      <p:ext uri="{BB962C8B-B14F-4D97-AF65-F5344CB8AC3E}">
        <p14:creationId xmlns:p14="http://schemas.microsoft.com/office/powerpoint/2010/main" val="502526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Who are these people?  They cannot be filled with the Holy Spirit because they are filled with other things.</a:t>
            </a:r>
          </a:p>
          <a:p>
            <a:pPr marL="0" indent="0">
              <a:buNone/>
            </a:pPr>
            <a:endParaRPr lang="en-US" b="1" dirty="0" smtClean="0"/>
          </a:p>
          <a:p>
            <a:pPr marL="0" indent="0">
              <a:buNone/>
            </a:pPr>
            <a:r>
              <a:rPr lang="en-US" b="1" dirty="0" smtClean="0"/>
              <a:t>Container law:   Two things cannot fill the same place.</a:t>
            </a:r>
          </a:p>
          <a:p>
            <a:pPr marL="0" indent="0">
              <a:buNone/>
            </a:pPr>
            <a:endParaRPr lang="en-US" b="1" dirty="0"/>
          </a:p>
        </p:txBody>
      </p:sp>
    </p:spTree>
    <p:extLst>
      <p:ext uri="{BB962C8B-B14F-4D97-AF65-F5344CB8AC3E}">
        <p14:creationId xmlns:p14="http://schemas.microsoft.com/office/powerpoint/2010/main" val="312551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that take up precious space</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b="1" dirty="0" smtClean="0"/>
              <a:t>Anger</a:t>
            </a:r>
          </a:p>
          <a:p>
            <a:pPr marL="514350" indent="-514350">
              <a:buAutoNum type="arabicPeriod"/>
            </a:pPr>
            <a:r>
              <a:rPr lang="en-US" b="1" dirty="0" smtClean="0"/>
              <a:t>Worry</a:t>
            </a:r>
          </a:p>
          <a:p>
            <a:pPr marL="514350" indent="-514350">
              <a:buAutoNum type="arabicPeriod"/>
            </a:pPr>
            <a:r>
              <a:rPr lang="en-US" b="1" dirty="0" smtClean="0"/>
              <a:t>Jealousy</a:t>
            </a:r>
          </a:p>
          <a:p>
            <a:pPr marL="514350" indent="-514350">
              <a:buAutoNum type="arabicPeriod"/>
            </a:pPr>
            <a:r>
              <a:rPr lang="en-US" b="1" dirty="0" smtClean="0"/>
              <a:t>Self-focus</a:t>
            </a:r>
          </a:p>
          <a:p>
            <a:pPr marL="514350" indent="-514350">
              <a:buAutoNum type="arabicPeriod"/>
            </a:pPr>
            <a:r>
              <a:rPr lang="en-US" b="1" dirty="0" smtClean="0"/>
              <a:t>Depression</a:t>
            </a:r>
          </a:p>
          <a:p>
            <a:pPr marL="514350" indent="-514350">
              <a:buAutoNum type="arabicPeriod"/>
            </a:pPr>
            <a:r>
              <a:rPr lang="en-US" b="1" dirty="0" smtClean="0"/>
              <a:t>Fear</a:t>
            </a:r>
          </a:p>
          <a:p>
            <a:pPr marL="514350" indent="-514350">
              <a:buAutoNum type="arabicPeriod"/>
            </a:pPr>
            <a:r>
              <a:rPr lang="en-US" b="1" dirty="0" smtClean="0"/>
              <a:t>Low expectations</a:t>
            </a:r>
          </a:p>
          <a:p>
            <a:pPr marL="514350" indent="-514350">
              <a:buAutoNum type="arabicPeriod"/>
            </a:pPr>
            <a:r>
              <a:rPr lang="en-US" b="1" dirty="0" smtClean="0"/>
              <a:t>Conflict</a:t>
            </a:r>
            <a:endParaRPr lang="en-US" b="1" dirty="0"/>
          </a:p>
        </p:txBody>
      </p:sp>
    </p:spTree>
    <p:extLst>
      <p:ext uri="{BB962C8B-B14F-4D97-AF65-F5344CB8AC3E}">
        <p14:creationId xmlns:p14="http://schemas.microsoft.com/office/powerpoint/2010/main" val="138756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things….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9.</a:t>
            </a:r>
            <a:r>
              <a:rPr lang="en-US" dirty="0" smtClean="0"/>
              <a:t>   </a:t>
            </a:r>
            <a:r>
              <a:rPr lang="en-US" b="1" dirty="0" smtClean="0"/>
              <a:t>Unbelief</a:t>
            </a:r>
          </a:p>
          <a:p>
            <a:pPr marL="514350" indent="-514350">
              <a:buAutoNum type="arabicPeriod" startAt="10"/>
            </a:pPr>
            <a:r>
              <a:rPr lang="en-US" b="1" dirty="0" smtClean="0"/>
              <a:t>  Anxiety</a:t>
            </a:r>
          </a:p>
          <a:p>
            <a:pPr marL="514350" indent="-514350">
              <a:buAutoNum type="arabicPeriod" startAt="10"/>
            </a:pPr>
            <a:r>
              <a:rPr lang="en-US" b="1" dirty="0"/>
              <a:t> </a:t>
            </a:r>
            <a:r>
              <a:rPr lang="en-US" b="1" dirty="0" smtClean="0"/>
              <a:t> Hurt feelings</a:t>
            </a:r>
          </a:p>
          <a:p>
            <a:pPr marL="514350" indent="-514350">
              <a:buAutoNum type="arabicPeriod" startAt="10"/>
            </a:pPr>
            <a:r>
              <a:rPr lang="en-US" b="1" dirty="0"/>
              <a:t> </a:t>
            </a:r>
            <a:r>
              <a:rPr lang="en-US" b="1" dirty="0" smtClean="0"/>
              <a:t> Offense</a:t>
            </a:r>
          </a:p>
          <a:p>
            <a:pPr marL="514350" indent="-514350">
              <a:buAutoNum type="arabicPeriod" startAt="10"/>
            </a:pPr>
            <a:r>
              <a:rPr lang="en-US" b="1" dirty="0"/>
              <a:t> </a:t>
            </a:r>
            <a:r>
              <a:rPr lang="en-US" b="1" dirty="0" smtClean="0"/>
              <a:t> Stress</a:t>
            </a:r>
          </a:p>
          <a:p>
            <a:pPr marL="514350" indent="-514350">
              <a:buAutoNum type="arabicPeriod" startAt="10"/>
            </a:pPr>
            <a:r>
              <a:rPr lang="en-US" b="1" dirty="0" smtClean="0"/>
              <a:t>  </a:t>
            </a:r>
            <a:r>
              <a:rPr lang="en-US" b="1" dirty="0" err="1" smtClean="0"/>
              <a:t>Unforgiveness</a:t>
            </a:r>
            <a:endParaRPr lang="en-US" b="1" dirty="0" smtClean="0"/>
          </a:p>
          <a:p>
            <a:pPr marL="514350" indent="-514350">
              <a:buAutoNum type="arabicPeriod" startAt="10"/>
            </a:pPr>
            <a:r>
              <a:rPr lang="en-US" b="1" dirty="0"/>
              <a:t> </a:t>
            </a:r>
            <a:r>
              <a:rPr lang="en-US" b="1" dirty="0" smtClean="0"/>
              <a:t> Bad attitude</a:t>
            </a:r>
          </a:p>
          <a:p>
            <a:pPr marL="514350" indent="-514350">
              <a:buAutoNum type="arabicPeriod" startAt="10"/>
            </a:pPr>
            <a:r>
              <a:rPr lang="en-US" b="1" dirty="0"/>
              <a:t> </a:t>
            </a:r>
            <a:r>
              <a:rPr lang="en-US" b="1" dirty="0" smtClean="0"/>
              <a:t> Greed</a:t>
            </a:r>
            <a:endParaRPr lang="en-US" b="1" dirty="0"/>
          </a:p>
        </p:txBody>
      </p:sp>
    </p:spTree>
    <p:extLst>
      <p:ext uri="{BB962C8B-B14F-4D97-AF65-F5344CB8AC3E}">
        <p14:creationId xmlns:p14="http://schemas.microsoft.com/office/powerpoint/2010/main" val="382731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2714</TotalTime>
  <Words>905</Words>
  <Application>Microsoft Office PowerPoint</Application>
  <PresentationFormat>On-screen Show (4:3)</PresentationFormat>
  <Paragraphs>79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BE FILLED WITH THE HOLY SPIRIT</vt:lpstr>
      <vt:lpstr>PowerPoint Presentation</vt:lpstr>
      <vt:lpstr>Ephesians 5:18b-21</vt:lpstr>
      <vt:lpstr>Ephesians 3:17-19</vt:lpstr>
      <vt:lpstr>Here’s the point…</vt:lpstr>
      <vt:lpstr>Romans 1:29-31</vt:lpstr>
      <vt:lpstr>PowerPoint Presentation</vt:lpstr>
      <vt:lpstr>Things that take up precious space</vt:lpstr>
      <vt:lpstr>More things….</vt:lpstr>
      <vt:lpstr>Take out the garbage</vt:lpstr>
      <vt:lpstr>PowerPoint Presentation</vt:lpstr>
      <vt:lpstr>PowerPoint Presentation</vt:lpstr>
      <vt:lpstr>Here’s what to do</vt:lpstr>
      <vt:lpstr>PowerPoint Presentation</vt:lpstr>
      <vt:lpstr>PowerPoint Presentation</vt:lpstr>
      <vt:lpstr>PowerPoint Presentation</vt:lpstr>
      <vt:lpstr>PowerPoint Presentation</vt:lpstr>
      <vt:lpstr>PowerPoint Presentation</vt:lpstr>
      <vt:lpstr>Colossians 2:9-10</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 UP, STAY FULL</dc:title>
  <dc:creator>stevo</dc:creator>
  <cp:lastModifiedBy>stevo</cp:lastModifiedBy>
  <cp:revision>26</cp:revision>
  <dcterms:created xsi:type="dcterms:W3CDTF">2018-05-20T23:23:19Z</dcterms:created>
  <dcterms:modified xsi:type="dcterms:W3CDTF">2018-05-22T20:38:03Z</dcterms:modified>
</cp:coreProperties>
</file>