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0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733D-69F8-45CE-987F-1E3A67C77C5D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FB42-312D-429D-A89D-91E21C85F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DC3DB-9C0B-4EEA-BE0C-C823D6258BF2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9D77-6270-417D-B912-9E40620F0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08/16/2018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08/16/2018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9831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98316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08/16/2018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7163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12805" y="1828800"/>
            <a:ext cx="5388864" cy="34292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785"/>
            <a:ext cx="5384800" cy="3429015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08/16/2018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0825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53473"/>
            <a:ext cx="5388864" cy="28340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840825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01237" y="2453474"/>
            <a:ext cx="5388864" cy="28337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2"/>
            <a:ext cx="6661151" cy="49847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281939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08/16/2018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579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08/16/2018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08/16/2018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descr="Shrubs on seashore">
            <a:extLst>
              <a:ext uri="{FF2B5EF4-FFF2-40B4-BE49-F238E27FC236}">
                <a16:creationId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Oval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2"/>
                </a:solidFill>
              </a:endParaRPr>
            </a:p>
          </p:txBody>
        </p:sp>
        <p:sp>
          <p:nvSpPr>
            <p:cNvPr id="10" name="Freeform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6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7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7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0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6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7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0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5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6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5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are you offering?</a:t>
            </a:r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Conclusion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Bring your offerings with the right attitude</a:t>
            </a:r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0142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Conclusion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Be careful who you let in your heart</a:t>
            </a:r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5539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Genesis 4:1-7 (NIV)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200" b="1" dirty="0"/>
              <a:t>4 </a:t>
            </a:r>
            <a:r>
              <a:rPr lang="en-US" sz="3200" dirty="0"/>
              <a:t>Adam made love to his wife Eve, and she became pregnant and gave birth to Cain.</a:t>
            </a:r>
            <a:r>
              <a:rPr lang="en-US" sz="3200" baseline="30000" dirty="0"/>
              <a:t> </a:t>
            </a:r>
            <a:r>
              <a:rPr lang="en-US" sz="3200" dirty="0"/>
              <a:t>She said, “With the help of the </a:t>
            </a:r>
            <a:r>
              <a:rPr lang="en-US" sz="3200" cap="small" dirty="0"/>
              <a:t>Lord</a:t>
            </a:r>
            <a:r>
              <a:rPr lang="en-US" sz="3200" dirty="0"/>
              <a:t> I have brought forth a man.” </a:t>
            </a:r>
            <a:r>
              <a:rPr lang="en-US" sz="3200" b="1" baseline="30000" dirty="0"/>
              <a:t>2 </a:t>
            </a:r>
            <a:r>
              <a:rPr lang="en-US" sz="3200" dirty="0"/>
              <a:t>Later she gave birth to his brother Abel.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7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Genesis 4:1-7 (NIV)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200" dirty="0"/>
              <a:t>Now Abel kept flocks, and Cain worked the soil. </a:t>
            </a:r>
            <a:r>
              <a:rPr lang="en-US" sz="3200" b="1" baseline="30000" dirty="0"/>
              <a:t>3 </a:t>
            </a:r>
            <a:r>
              <a:rPr lang="en-US" sz="3200" dirty="0"/>
              <a:t>In the course of time Cain brought some of the fruits of the soil as an offering to the </a:t>
            </a:r>
            <a:r>
              <a:rPr lang="en-US" sz="3200" cap="small" dirty="0"/>
              <a:t>Lord</a:t>
            </a:r>
            <a:r>
              <a:rPr lang="en-US" sz="3200" dirty="0"/>
              <a:t>. </a:t>
            </a:r>
            <a:r>
              <a:rPr lang="en-US" sz="3200" b="1" baseline="30000" dirty="0"/>
              <a:t>4 </a:t>
            </a:r>
            <a:r>
              <a:rPr lang="en-US" sz="3200" dirty="0"/>
              <a:t>And Abel also brought an offering—fat portions from some of the firstborn of his flock. The </a:t>
            </a:r>
            <a:r>
              <a:rPr lang="en-US" sz="3200" cap="small" dirty="0"/>
              <a:t>Lord</a:t>
            </a:r>
            <a:r>
              <a:rPr lang="en-US" sz="3200" dirty="0"/>
              <a:t> looked with favor on Abel and his offering, </a:t>
            </a:r>
          </a:p>
        </p:txBody>
      </p:sp>
    </p:spTree>
    <p:extLst>
      <p:ext uri="{BB962C8B-B14F-4D97-AF65-F5344CB8AC3E}">
        <p14:creationId xmlns:p14="http://schemas.microsoft.com/office/powerpoint/2010/main" val="125438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Genesis 4:1-7 (NIV)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200" dirty="0"/>
              <a:t> </a:t>
            </a:r>
            <a:r>
              <a:rPr lang="en-US" sz="3200" b="1" baseline="30000" dirty="0"/>
              <a:t>5 </a:t>
            </a:r>
            <a:r>
              <a:rPr lang="en-US" sz="3200" dirty="0"/>
              <a:t>but on Cain and his offering he did not look with favor. So Cain was very angry, and his face was downcast.</a:t>
            </a:r>
          </a:p>
          <a:p>
            <a:pPr marL="0" indent="0" algn="ctr">
              <a:buNone/>
            </a:pPr>
            <a:r>
              <a:rPr lang="en-US" sz="3200" b="1" baseline="30000" dirty="0"/>
              <a:t>6 </a:t>
            </a:r>
            <a:r>
              <a:rPr lang="en-US" sz="3200" dirty="0"/>
              <a:t>Then the </a:t>
            </a:r>
            <a:r>
              <a:rPr lang="en-US" sz="3200" cap="small" dirty="0"/>
              <a:t>Lord</a:t>
            </a:r>
            <a:r>
              <a:rPr lang="en-US" sz="3200" dirty="0"/>
              <a:t> said to Cain, “Why are you angry? Why is your face downcast? </a:t>
            </a:r>
          </a:p>
        </p:txBody>
      </p:sp>
    </p:spTree>
    <p:extLst>
      <p:ext uri="{BB962C8B-B14F-4D97-AF65-F5344CB8AC3E}">
        <p14:creationId xmlns:p14="http://schemas.microsoft.com/office/powerpoint/2010/main" val="418500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Genesis 4:1-7 (NIV)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200" b="1" baseline="30000" dirty="0"/>
              <a:t>7 </a:t>
            </a:r>
            <a:r>
              <a:rPr lang="en-US" sz="3200" dirty="0"/>
              <a:t>If you do what is right, will you not be accepted? But if you do not do what is right, sin is crouching at your door; it desires to have you, but you must rule over it.”</a:t>
            </a:r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0436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Point 1: It’s a matter of faith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Abel’s sacrifice was a sacrifice of faith Cain’s was not.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80064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Point 2: It’s a matter of attitude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Abel’s attitude was to give the best to the Lord, Cain only gave because it was the thing to do.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7135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Point 3: Know who is knocking at your door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baseline="30000" dirty="0"/>
              <a:t>7 </a:t>
            </a:r>
            <a:r>
              <a:rPr lang="en-US" sz="3200" dirty="0"/>
              <a:t>If you do what is right, will you not be accepted? But if you do not do what is right, sin is crouching at your door; it desires to have you, but you must rule over it.”</a:t>
            </a:r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4119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 to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Conclusion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Bring your offerings from a heart of faith</a:t>
            </a:r>
          </a:p>
          <a:p>
            <a:pPr marL="0" indent="0" algn="ctr">
              <a:buNone/>
            </a:pPr>
            <a:r>
              <a:rPr lang="en-US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11210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ashore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ashore design slides.potx" id="{C14410CA-75A1-4039-B0D2-306BA380D4B5}" vid="{F869618E-08B6-48F2-946D-30C4613A87FB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slides</Template>
  <TotalTime>94</TotalTime>
  <Words>165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Courier New</vt:lpstr>
      <vt:lpstr>Palatino Linotype</vt:lpstr>
      <vt:lpstr>Seashore design template</vt:lpstr>
      <vt:lpstr>Offerings to God</vt:lpstr>
      <vt:lpstr>Offerings to God</vt:lpstr>
      <vt:lpstr>Offerings to God</vt:lpstr>
      <vt:lpstr>Offerings to God</vt:lpstr>
      <vt:lpstr>Offerings to God</vt:lpstr>
      <vt:lpstr>Offerings to God</vt:lpstr>
      <vt:lpstr>Offerings to God</vt:lpstr>
      <vt:lpstr>Offerings to God</vt:lpstr>
      <vt:lpstr>Offerings to God</vt:lpstr>
      <vt:lpstr>Offerings to God</vt:lpstr>
      <vt:lpstr>Offerings to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to God</dc:title>
  <dc:creator>bryan thomas</dc:creator>
  <cp:lastModifiedBy>Douglas Martin</cp:lastModifiedBy>
  <cp:revision>8</cp:revision>
  <dcterms:created xsi:type="dcterms:W3CDTF">2018-05-15T16:12:08Z</dcterms:created>
  <dcterms:modified xsi:type="dcterms:W3CDTF">2018-08-16T14:41:36Z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