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5"/>
  </p:handoutMasterIdLst>
  <p:sldIdLst>
    <p:sldId id="256" r:id="rId2"/>
    <p:sldId id="257" r:id="rId3"/>
    <p:sldId id="258" r:id="rId4"/>
    <p:sldId id="273" r:id="rId5"/>
    <p:sldId id="260" r:id="rId6"/>
    <p:sldId id="284" r:id="rId7"/>
    <p:sldId id="280" r:id="rId8"/>
    <p:sldId id="279" r:id="rId9"/>
    <p:sldId id="283" r:id="rId10"/>
    <p:sldId id="287" r:id="rId11"/>
    <p:sldId id="269" r:id="rId12"/>
    <p:sldId id="285" r:id="rId13"/>
    <p:sldId id="286" r:id="rId14"/>
    <p:sldId id="288" r:id="rId15"/>
    <p:sldId id="289" r:id="rId16"/>
    <p:sldId id="292" r:id="rId17"/>
    <p:sldId id="290" r:id="rId18"/>
    <p:sldId id="270" r:id="rId19"/>
    <p:sldId id="291" r:id="rId20"/>
    <p:sldId id="293" r:id="rId21"/>
    <p:sldId id="265" r:id="rId22"/>
    <p:sldId id="276" r:id="rId23"/>
    <p:sldId id="294" r:id="rId24"/>
    <p:sldId id="295" r:id="rId25"/>
    <p:sldId id="296" r:id="rId26"/>
    <p:sldId id="262" r:id="rId27"/>
    <p:sldId id="297" r:id="rId28"/>
    <p:sldId id="298" r:id="rId29"/>
    <p:sldId id="266" r:id="rId30"/>
    <p:sldId id="272" r:id="rId31"/>
    <p:sldId id="299" r:id="rId32"/>
    <p:sldId id="300" r:id="rId33"/>
    <p:sldId id="268" r:id="rId34"/>
  </p:sldIdLst>
  <p:sldSz cx="12192000" cy="6858000"/>
  <p:notesSz cx="7010400" cy="92964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90" d="100"/>
          <a:sy n="90" d="100"/>
        </p:scale>
        <p:origin x="5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0D37511-2830-46DB-85C2-A261ADA26725}"/>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7565B417-835F-4A2B-AC9A-7180A52C3006}"/>
              </a:ext>
            </a:extLst>
          </p:cNvPr>
          <p:cNvSpPr>
            <a:spLocks noGrp="1"/>
          </p:cNvSpPr>
          <p:nvPr>
            <p:ph type="dt" sz="quarter"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a:latin typeface="+mn-lt"/>
              </a:defRPr>
            </a:lvl1pPr>
          </a:lstStyle>
          <a:p>
            <a:pPr>
              <a:defRPr/>
            </a:pPr>
            <a:fld id="{E25C3D00-7778-467B-AB52-A6CCA2F45AB0}" type="datetimeFigureOut">
              <a:rPr lang="en-US"/>
              <a:pPr>
                <a:defRPr/>
              </a:pPr>
              <a:t>08/13/2018</a:t>
            </a:fld>
            <a:endParaRPr lang="en-US"/>
          </a:p>
        </p:txBody>
      </p:sp>
      <p:sp>
        <p:nvSpPr>
          <p:cNvPr id="4" name="Footer Placeholder 3">
            <a:extLst>
              <a:ext uri="{FF2B5EF4-FFF2-40B4-BE49-F238E27FC236}">
                <a16:creationId xmlns:a16="http://schemas.microsoft.com/office/drawing/2014/main" id="{CE47E4E7-3315-494B-98AB-B9100460E7AC}"/>
              </a:ext>
            </a:extLst>
          </p:cNvPr>
          <p:cNvSpPr>
            <a:spLocks noGrp="1"/>
          </p:cNvSpPr>
          <p:nvPr>
            <p:ph type="ftr" sz="quarter" idx="2"/>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5" name="Slide Number Placeholder 4">
            <a:extLst>
              <a:ext uri="{FF2B5EF4-FFF2-40B4-BE49-F238E27FC236}">
                <a16:creationId xmlns:a16="http://schemas.microsoft.com/office/drawing/2014/main" id="{AD20CDCE-E33A-4964-9308-94D12ECBDEFA}"/>
              </a:ext>
            </a:extLst>
          </p:cNvPr>
          <p:cNvSpPr>
            <a:spLocks noGrp="1"/>
          </p:cNvSpPr>
          <p:nvPr>
            <p:ph type="sldNum" sz="quarter" idx="3"/>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a:latin typeface="+mn-lt"/>
              </a:defRPr>
            </a:lvl1pPr>
          </a:lstStyle>
          <a:p>
            <a:pPr>
              <a:defRPr/>
            </a:pPr>
            <a:fld id="{E7CF056F-4791-4BFF-960E-A23D1F0F85B6}"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91FB9-68D3-4BBF-9429-77D5F0B591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C821FE-72B3-4117-B546-CCF92E99D0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91EC3BD-8671-4585-BB54-B726278CB9C5}"/>
              </a:ext>
            </a:extLst>
          </p:cNvPr>
          <p:cNvSpPr>
            <a:spLocks noGrp="1"/>
          </p:cNvSpPr>
          <p:nvPr>
            <p:ph type="dt" sz="half" idx="10"/>
          </p:nvPr>
        </p:nvSpPr>
        <p:spPr/>
        <p:txBody>
          <a:bodyPr/>
          <a:lstStyle>
            <a:lvl1pPr>
              <a:defRPr/>
            </a:lvl1pPr>
          </a:lstStyle>
          <a:p>
            <a:pPr>
              <a:defRPr/>
            </a:pPr>
            <a:fld id="{7AC3DAF8-C773-4993-9C96-BF18C7A69D2F}" type="datetimeFigureOut">
              <a:rPr lang="en-US"/>
              <a:pPr>
                <a:defRPr/>
              </a:pPr>
              <a:t>08/13/2018</a:t>
            </a:fld>
            <a:endParaRPr lang="en-US"/>
          </a:p>
        </p:txBody>
      </p:sp>
      <p:sp>
        <p:nvSpPr>
          <p:cNvPr id="5" name="Footer Placeholder 4">
            <a:extLst>
              <a:ext uri="{FF2B5EF4-FFF2-40B4-BE49-F238E27FC236}">
                <a16:creationId xmlns:a16="http://schemas.microsoft.com/office/drawing/2014/main" id="{D4BA4F64-1B85-47E4-883D-F6E211F2715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E534F0C-75F7-44D0-8D35-AF1BC5C6D01B}"/>
              </a:ext>
            </a:extLst>
          </p:cNvPr>
          <p:cNvSpPr>
            <a:spLocks noGrp="1"/>
          </p:cNvSpPr>
          <p:nvPr>
            <p:ph type="sldNum" sz="quarter" idx="12"/>
          </p:nvPr>
        </p:nvSpPr>
        <p:spPr/>
        <p:txBody>
          <a:bodyPr/>
          <a:lstStyle>
            <a:lvl1pPr>
              <a:defRPr/>
            </a:lvl1pPr>
          </a:lstStyle>
          <a:p>
            <a:pPr>
              <a:defRPr/>
            </a:pPr>
            <a:fld id="{0823969F-3EE3-4BFC-A880-68B574B24DF8}" type="slidenum">
              <a:rPr lang="en-US"/>
              <a:pPr>
                <a:defRPr/>
              </a:pPr>
              <a:t>‹#›</a:t>
            </a:fld>
            <a:endParaRPr lang="en-US"/>
          </a:p>
        </p:txBody>
      </p:sp>
    </p:spTree>
    <p:extLst>
      <p:ext uri="{BB962C8B-B14F-4D97-AF65-F5344CB8AC3E}">
        <p14:creationId xmlns:p14="http://schemas.microsoft.com/office/powerpoint/2010/main" val="733714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EA1F3-ADD6-4B5A-B677-B632CA6AA64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7D1CAE-278D-42B9-8E8E-C6E2D1271C1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8B1CC1-0F9A-4F10-B698-10B4595AD574}"/>
              </a:ext>
            </a:extLst>
          </p:cNvPr>
          <p:cNvSpPr>
            <a:spLocks noGrp="1"/>
          </p:cNvSpPr>
          <p:nvPr>
            <p:ph type="dt" sz="half" idx="10"/>
          </p:nvPr>
        </p:nvSpPr>
        <p:spPr/>
        <p:txBody>
          <a:bodyPr/>
          <a:lstStyle>
            <a:lvl1pPr>
              <a:defRPr/>
            </a:lvl1pPr>
          </a:lstStyle>
          <a:p>
            <a:pPr>
              <a:defRPr/>
            </a:pPr>
            <a:fld id="{90C603D8-3D78-4532-9539-010D3EFAF205}" type="datetimeFigureOut">
              <a:rPr lang="en-US"/>
              <a:pPr>
                <a:defRPr/>
              </a:pPr>
              <a:t>08/13/2018</a:t>
            </a:fld>
            <a:endParaRPr lang="en-US"/>
          </a:p>
        </p:txBody>
      </p:sp>
      <p:sp>
        <p:nvSpPr>
          <p:cNvPr id="5" name="Footer Placeholder 4">
            <a:extLst>
              <a:ext uri="{FF2B5EF4-FFF2-40B4-BE49-F238E27FC236}">
                <a16:creationId xmlns:a16="http://schemas.microsoft.com/office/drawing/2014/main" id="{6CAF3853-17C8-464E-8C07-A980281F8D7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D202748-CE3D-4125-B96B-BACED5016D85}"/>
              </a:ext>
            </a:extLst>
          </p:cNvPr>
          <p:cNvSpPr>
            <a:spLocks noGrp="1"/>
          </p:cNvSpPr>
          <p:nvPr>
            <p:ph type="sldNum" sz="quarter" idx="12"/>
          </p:nvPr>
        </p:nvSpPr>
        <p:spPr/>
        <p:txBody>
          <a:bodyPr/>
          <a:lstStyle>
            <a:lvl1pPr>
              <a:defRPr/>
            </a:lvl1pPr>
          </a:lstStyle>
          <a:p>
            <a:pPr>
              <a:defRPr/>
            </a:pPr>
            <a:fld id="{E2892328-83D1-4C7C-9E4D-D5924AA32D29}" type="slidenum">
              <a:rPr lang="en-US"/>
              <a:pPr>
                <a:defRPr/>
              </a:pPr>
              <a:t>‹#›</a:t>
            </a:fld>
            <a:endParaRPr lang="en-US"/>
          </a:p>
        </p:txBody>
      </p:sp>
    </p:spTree>
    <p:extLst>
      <p:ext uri="{BB962C8B-B14F-4D97-AF65-F5344CB8AC3E}">
        <p14:creationId xmlns:p14="http://schemas.microsoft.com/office/powerpoint/2010/main" val="2213945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6DE468-5D4F-4DD2-BC90-BFD5B398FFF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3AE4F3E-1039-4E5C-AE0A-5CC38C4E889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41B82E-545A-46F2-A940-E586A9ECD1F9}"/>
              </a:ext>
            </a:extLst>
          </p:cNvPr>
          <p:cNvSpPr>
            <a:spLocks noGrp="1"/>
          </p:cNvSpPr>
          <p:nvPr>
            <p:ph type="dt" sz="half" idx="10"/>
          </p:nvPr>
        </p:nvSpPr>
        <p:spPr/>
        <p:txBody>
          <a:bodyPr/>
          <a:lstStyle>
            <a:lvl1pPr>
              <a:defRPr/>
            </a:lvl1pPr>
          </a:lstStyle>
          <a:p>
            <a:pPr>
              <a:defRPr/>
            </a:pPr>
            <a:fld id="{93494A15-8269-4FDF-A359-E382B7042E02}" type="datetimeFigureOut">
              <a:rPr lang="en-US"/>
              <a:pPr>
                <a:defRPr/>
              </a:pPr>
              <a:t>08/13/2018</a:t>
            </a:fld>
            <a:endParaRPr lang="en-US"/>
          </a:p>
        </p:txBody>
      </p:sp>
      <p:sp>
        <p:nvSpPr>
          <p:cNvPr id="5" name="Footer Placeholder 4">
            <a:extLst>
              <a:ext uri="{FF2B5EF4-FFF2-40B4-BE49-F238E27FC236}">
                <a16:creationId xmlns:a16="http://schemas.microsoft.com/office/drawing/2014/main" id="{BFF8B35E-98F9-4529-AEB9-0E5E8C47BEA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4F9EB38-BEDD-4D9F-86A7-263463596594}"/>
              </a:ext>
            </a:extLst>
          </p:cNvPr>
          <p:cNvSpPr>
            <a:spLocks noGrp="1"/>
          </p:cNvSpPr>
          <p:nvPr>
            <p:ph type="sldNum" sz="quarter" idx="12"/>
          </p:nvPr>
        </p:nvSpPr>
        <p:spPr/>
        <p:txBody>
          <a:bodyPr/>
          <a:lstStyle>
            <a:lvl1pPr>
              <a:defRPr/>
            </a:lvl1pPr>
          </a:lstStyle>
          <a:p>
            <a:pPr>
              <a:defRPr/>
            </a:pPr>
            <a:fld id="{604EB595-6836-4C6B-A6E1-0B217CE18222}" type="slidenum">
              <a:rPr lang="en-US"/>
              <a:pPr>
                <a:defRPr/>
              </a:pPr>
              <a:t>‹#›</a:t>
            </a:fld>
            <a:endParaRPr lang="en-US"/>
          </a:p>
        </p:txBody>
      </p:sp>
    </p:spTree>
    <p:extLst>
      <p:ext uri="{BB962C8B-B14F-4D97-AF65-F5344CB8AC3E}">
        <p14:creationId xmlns:p14="http://schemas.microsoft.com/office/powerpoint/2010/main" val="2369869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31D4D-7DCD-45C5-BB80-A95B519BB5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D40C15-138C-43B4-B9FE-0586F731536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4D629F-0D75-4647-91D6-AC89FDF41CD0}"/>
              </a:ext>
            </a:extLst>
          </p:cNvPr>
          <p:cNvSpPr>
            <a:spLocks noGrp="1"/>
          </p:cNvSpPr>
          <p:nvPr>
            <p:ph type="dt" sz="half" idx="10"/>
          </p:nvPr>
        </p:nvSpPr>
        <p:spPr/>
        <p:txBody>
          <a:bodyPr/>
          <a:lstStyle>
            <a:lvl1pPr>
              <a:defRPr/>
            </a:lvl1pPr>
          </a:lstStyle>
          <a:p>
            <a:pPr>
              <a:defRPr/>
            </a:pPr>
            <a:fld id="{0A9A9A68-D1E1-4C8B-A41D-F1FBE3401D79}" type="datetimeFigureOut">
              <a:rPr lang="en-US"/>
              <a:pPr>
                <a:defRPr/>
              </a:pPr>
              <a:t>08/13/2018</a:t>
            </a:fld>
            <a:endParaRPr lang="en-US"/>
          </a:p>
        </p:txBody>
      </p:sp>
      <p:sp>
        <p:nvSpPr>
          <p:cNvPr id="5" name="Footer Placeholder 4">
            <a:extLst>
              <a:ext uri="{FF2B5EF4-FFF2-40B4-BE49-F238E27FC236}">
                <a16:creationId xmlns:a16="http://schemas.microsoft.com/office/drawing/2014/main" id="{588EBB9C-5754-4F8F-8BFB-68BD4B46843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D9374E6-4FDA-47DB-BBD9-3ECC4067B26F}"/>
              </a:ext>
            </a:extLst>
          </p:cNvPr>
          <p:cNvSpPr>
            <a:spLocks noGrp="1"/>
          </p:cNvSpPr>
          <p:nvPr>
            <p:ph type="sldNum" sz="quarter" idx="12"/>
          </p:nvPr>
        </p:nvSpPr>
        <p:spPr/>
        <p:txBody>
          <a:bodyPr/>
          <a:lstStyle>
            <a:lvl1pPr>
              <a:defRPr/>
            </a:lvl1pPr>
          </a:lstStyle>
          <a:p>
            <a:pPr>
              <a:defRPr/>
            </a:pPr>
            <a:fld id="{48BEE49B-919B-4D29-82EA-A2DE400DD7F9}" type="slidenum">
              <a:rPr lang="en-US"/>
              <a:pPr>
                <a:defRPr/>
              </a:pPr>
              <a:t>‹#›</a:t>
            </a:fld>
            <a:endParaRPr lang="en-US"/>
          </a:p>
        </p:txBody>
      </p:sp>
    </p:spTree>
    <p:extLst>
      <p:ext uri="{BB962C8B-B14F-4D97-AF65-F5344CB8AC3E}">
        <p14:creationId xmlns:p14="http://schemas.microsoft.com/office/powerpoint/2010/main" val="2940892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66B19-CB75-49A7-8A77-018A5F79F9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1588E2E-D292-42C9-AA2D-18CDE405E0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E69A645-8258-4C47-A07D-FC109D571FCC}"/>
              </a:ext>
            </a:extLst>
          </p:cNvPr>
          <p:cNvSpPr>
            <a:spLocks noGrp="1"/>
          </p:cNvSpPr>
          <p:nvPr>
            <p:ph type="dt" sz="half" idx="10"/>
          </p:nvPr>
        </p:nvSpPr>
        <p:spPr/>
        <p:txBody>
          <a:bodyPr/>
          <a:lstStyle>
            <a:lvl1pPr>
              <a:defRPr/>
            </a:lvl1pPr>
          </a:lstStyle>
          <a:p>
            <a:pPr>
              <a:defRPr/>
            </a:pPr>
            <a:fld id="{1EA90142-DD67-4CA3-B863-DE1D82CECC12}" type="datetimeFigureOut">
              <a:rPr lang="en-US"/>
              <a:pPr>
                <a:defRPr/>
              </a:pPr>
              <a:t>08/13/2018</a:t>
            </a:fld>
            <a:endParaRPr lang="en-US"/>
          </a:p>
        </p:txBody>
      </p:sp>
      <p:sp>
        <p:nvSpPr>
          <p:cNvPr id="5" name="Footer Placeholder 4">
            <a:extLst>
              <a:ext uri="{FF2B5EF4-FFF2-40B4-BE49-F238E27FC236}">
                <a16:creationId xmlns:a16="http://schemas.microsoft.com/office/drawing/2014/main" id="{E304BD67-4FDC-47AC-8F51-C865217FB34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858F4CD-0C2F-41D7-A48C-7223583A6B2A}"/>
              </a:ext>
            </a:extLst>
          </p:cNvPr>
          <p:cNvSpPr>
            <a:spLocks noGrp="1"/>
          </p:cNvSpPr>
          <p:nvPr>
            <p:ph type="sldNum" sz="quarter" idx="12"/>
          </p:nvPr>
        </p:nvSpPr>
        <p:spPr/>
        <p:txBody>
          <a:bodyPr/>
          <a:lstStyle>
            <a:lvl1pPr>
              <a:defRPr/>
            </a:lvl1pPr>
          </a:lstStyle>
          <a:p>
            <a:pPr>
              <a:defRPr/>
            </a:pPr>
            <a:fld id="{232C7F58-DADF-4D08-883F-A8A952CB7B90}" type="slidenum">
              <a:rPr lang="en-US"/>
              <a:pPr>
                <a:defRPr/>
              </a:pPr>
              <a:t>‹#›</a:t>
            </a:fld>
            <a:endParaRPr lang="en-US"/>
          </a:p>
        </p:txBody>
      </p:sp>
    </p:spTree>
    <p:extLst>
      <p:ext uri="{BB962C8B-B14F-4D97-AF65-F5344CB8AC3E}">
        <p14:creationId xmlns:p14="http://schemas.microsoft.com/office/powerpoint/2010/main" val="3052713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3F232-06F8-4C79-8CCA-54B8458867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B1411B-9DED-4A7E-A18C-B92F9F2AA55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F6CEFA6-88B6-433B-B016-8528C1226A8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51898AA5-A9ED-4318-ABA0-D0EFC1B14AE3}"/>
              </a:ext>
            </a:extLst>
          </p:cNvPr>
          <p:cNvSpPr>
            <a:spLocks noGrp="1"/>
          </p:cNvSpPr>
          <p:nvPr>
            <p:ph type="dt" sz="half" idx="10"/>
          </p:nvPr>
        </p:nvSpPr>
        <p:spPr/>
        <p:txBody>
          <a:bodyPr/>
          <a:lstStyle>
            <a:lvl1pPr>
              <a:defRPr/>
            </a:lvl1pPr>
          </a:lstStyle>
          <a:p>
            <a:pPr>
              <a:defRPr/>
            </a:pPr>
            <a:fld id="{CB68DE0D-8858-44B8-B5E0-EDC7683B2BA3}" type="datetimeFigureOut">
              <a:rPr lang="en-US"/>
              <a:pPr>
                <a:defRPr/>
              </a:pPr>
              <a:t>08/13/2018</a:t>
            </a:fld>
            <a:endParaRPr lang="en-US"/>
          </a:p>
        </p:txBody>
      </p:sp>
      <p:sp>
        <p:nvSpPr>
          <p:cNvPr id="6" name="Footer Placeholder 4">
            <a:extLst>
              <a:ext uri="{FF2B5EF4-FFF2-40B4-BE49-F238E27FC236}">
                <a16:creationId xmlns:a16="http://schemas.microsoft.com/office/drawing/2014/main" id="{E5B2EA3F-C519-4F3D-AF1E-4C3F0B96A02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FC72873-CDA1-4E4B-8683-38F1727BE158}"/>
              </a:ext>
            </a:extLst>
          </p:cNvPr>
          <p:cNvSpPr>
            <a:spLocks noGrp="1"/>
          </p:cNvSpPr>
          <p:nvPr>
            <p:ph type="sldNum" sz="quarter" idx="12"/>
          </p:nvPr>
        </p:nvSpPr>
        <p:spPr/>
        <p:txBody>
          <a:bodyPr/>
          <a:lstStyle>
            <a:lvl1pPr>
              <a:defRPr/>
            </a:lvl1pPr>
          </a:lstStyle>
          <a:p>
            <a:pPr>
              <a:defRPr/>
            </a:pPr>
            <a:fld id="{82FA183E-E961-4653-B47D-43F381DDA846}" type="slidenum">
              <a:rPr lang="en-US"/>
              <a:pPr>
                <a:defRPr/>
              </a:pPr>
              <a:t>‹#›</a:t>
            </a:fld>
            <a:endParaRPr lang="en-US"/>
          </a:p>
        </p:txBody>
      </p:sp>
    </p:spTree>
    <p:extLst>
      <p:ext uri="{BB962C8B-B14F-4D97-AF65-F5344CB8AC3E}">
        <p14:creationId xmlns:p14="http://schemas.microsoft.com/office/powerpoint/2010/main" val="3700396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8B2B9-AB1F-4C5E-807D-27647167B7A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2F39A10-7070-487B-B76B-13B53F9BE0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78FBF94-E135-4335-8D7A-1EBFFF50CAD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B424E16-B79F-4BB5-B532-AF7F28A37D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1704945-81C0-4FB6-967E-886AFC9FD87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548E9608-B452-4218-B915-04FDF4F8FA83}"/>
              </a:ext>
            </a:extLst>
          </p:cNvPr>
          <p:cNvSpPr>
            <a:spLocks noGrp="1"/>
          </p:cNvSpPr>
          <p:nvPr>
            <p:ph type="dt" sz="half" idx="10"/>
          </p:nvPr>
        </p:nvSpPr>
        <p:spPr/>
        <p:txBody>
          <a:bodyPr/>
          <a:lstStyle>
            <a:lvl1pPr>
              <a:defRPr/>
            </a:lvl1pPr>
          </a:lstStyle>
          <a:p>
            <a:pPr>
              <a:defRPr/>
            </a:pPr>
            <a:fld id="{F232454C-9B09-47D6-8094-22E940B41E14}" type="datetimeFigureOut">
              <a:rPr lang="en-US"/>
              <a:pPr>
                <a:defRPr/>
              </a:pPr>
              <a:t>08/13/2018</a:t>
            </a:fld>
            <a:endParaRPr lang="en-US"/>
          </a:p>
        </p:txBody>
      </p:sp>
      <p:sp>
        <p:nvSpPr>
          <p:cNvPr id="8" name="Footer Placeholder 4">
            <a:extLst>
              <a:ext uri="{FF2B5EF4-FFF2-40B4-BE49-F238E27FC236}">
                <a16:creationId xmlns:a16="http://schemas.microsoft.com/office/drawing/2014/main" id="{5547493E-CC68-4CC9-9DEE-BF72ECD53D3B}"/>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D00AA2F7-256C-49C4-A531-7A91B84342F8}"/>
              </a:ext>
            </a:extLst>
          </p:cNvPr>
          <p:cNvSpPr>
            <a:spLocks noGrp="1"/>
          </p:cNvSpPr>
          <p:nvPr>
            <p:ph type="sldNum" sz="quarter" idx="12"/>
          </p:nvPr>
        </p:nvSpPr>
        <p:spPr/>
        <p:txBody>
          <a:bodyPr/>
          <a:lstStyle>
            <a:lvl1pPr>
              <a:defRPr/>
            </a:lvl1pPr>
          </a:lstStyle>
          <a:p>
            <a:pPr>
              <a:defRPr/>
            </a:pPr>
            <a:fld id="{705537EB-BECC-4D0C-9BCD-AA29EB593106}" type="slidenum">
              <a:rPr lang="en-US"/>
              <a:pPr>
                <a:defRPr/>
              </a:pPr>
              <a:t>‹#›</a:t>
            </a:fld>
            <a:endParaRPr lang="en-US"/>
          </a:p>
        </p:txBody>
      </p:sp>
    </p:spTree>
    <p:extLst>
      <p:ext uri="{BB962C8B-B14F-4D97-AF65-F5344CB8AC3E}">
        <p14:creationId xmlns:p14="http://schemas.microsoft.com/office/powerpoint/2010/main" val="1298379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289E2-F937-46F5-B0EF-4B370A802777}"/>
              </a:ext>
            </a:extLst>
          </p:cNvPr>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6330DF4B-9833-4BEC-A419-2DC60FC65C30}"/>
              </a:ext>
            </a:extLst>
          </p:cNvPr>
          <p:cNvSpPr>
            <a:spLocks noGrp="1"/>
          </p:cNvSpPr>
          <p:nvPr>
            <p:ph type="dt" sz="half" idx="10"/>
          </p:nvPr>
        </p:nvSpPr>
        <p:spPr/>
        <p:txBody>
          <a:bodyPr/>
          <a:lstStyle>
            <a:lvl1pPr>
              <a:defRPr/>
            </a:lvl1pPr>
          </a:lstStyle>
          <a:p>
            <a:pPr>
              <a:defRPr/>
            </a:pPr>
            <a:fld id="{E0F35D79-F387-4BFF-9DA3-986E27170AA6}" type="datetimeFigureOut">
              <a:rPr lang="en-US"/>
              <a:pPr>
                <a:defRPr/>
              </a:pPr>
              <a:t>08/13/2018</a:t>
            </a:fld>
            <a:endParaRPr lang="en-US"/>
          </a:p>
        </p:txBody>
      </p:sp>
      <p:sp>
        <p:nvSpPr>
          <p:cNvPr id="4" name="Footer Placeholder 4">
            <a:extLst>
              <a:ext uri="{FF2B5EF4-FFF2-40B4-BE49-F238E27FC236}">
                <a16:creationId xmlns:a16="http://schemas.microsoft.com/office/drawing/2014/main" id="{08569782-58A8-4E82-A4DA-15F2E236208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8E10D705-6DC7-4E41-945B-FD04964E2D34}"/>
              </a:ext>
            </a:extLst>
          </p:cNvPr>
          <p:cNvSpPr>
            <a:spLocks noGrp="1"/>
          </p:cNvSpPr>
          <p:nvPr>
            <p:ph type="sldNum" sz="quarter" idx="12"/>
          </p:nvPr>
        </p:nvSpPr>
        <p:spPr/>
        <p:txBody>
          <a:bodyPr/>
          <a:lstStyle>
            <a:lvl1pPr>
              <a:defRPr/>
            </a:lvl1pPr>
          </a:lstStyle>
          <a:p>
            <a:pPr>
              <a:defRPr/>
            </a:pPr>
            <a:fld id="{59F98CFC-A0EC-4635-B4B1-330C6E7F2A57}" type="slidenum">
              <a:rPr lang="en-US"/>
              <a:pPr>
                <a:defRPr/>
              </a:pPr>
              <a:t>‹#›</a:t>
            </a:fld>
            <a:endParaRPr lang="en-US"/>
          </a:p>
        </p:txBody>
      </p:sp>
    </p:spTree>
    <p:extLst>
      <p:ext uri="{BB962C8B-B14F-4D97-AF65-F5344CB8AC3E}">
        <p14:creationId xmlns:p14="http://schemas.microsoft.com/office/powerpoint/2010/main" val="3433563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97DB75CD-90B0-4F83-AC3E-E2F1F85D27B3}"/>
              </a:ext>
            </a:extLst>
          </p:cNvPr>
          <p:cNvSpPr>
            <a:spLocks noGrp="1"/>
          </p:cNvSpPr>
          <p:nvPr>
            <p:ph type="dt" sz="half" idx="10"/>
          </p:nvPr>
        </p:nvSpPr>
        <p:spPr/>
        <p:txBody>
          <a:bodyPr/>
          <a:lstStyle>
            <a:lvl1pPr>
              <a:defRPr/>
            </a:lvl1pPr>
          </a:lstStyle>
          <a:p>
            <a:pPr>
              <a:defRPr/>
            </a:pPr>
            <a:fld id="{5F1C5C9B-813A-493A-B623-EDC93B29DCFB}" type="datetimeFigureOut">
              <a:rPr lang="en-US"/>
              <a:pPr>
                <a:defRPr/>
              </a:pPr>
              <a:t>08/13/2018</a:t>
            </a:fld>
            <a:endParaRPr lang="en-US"/>
          </a:p>
        </p:txBody>
      </p:sp>
      <p:sp>
        <p:nvSpPr>
          <p:cNvPr id="3" name="Footer Placeholder 4">
            <a:extLst>
              <a:ext uri="{FF2B5EF4-FFF2-40B4-BE49-F238E27FC236}">
                <a16:creationId xmlns:a16="http://schemas.microsoft.com/office/drawing/2014/main" id="{CC371FFC-8E1B-4EC2-8245-528CBF4C6AD4}"/>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A62F6F4D-B85B-470C-90D9-C9572E2EF3F0}"/>
              </a:ext>
            </a:extLst>
          </p:cNvPr>
          <p:cNvSpPr>
            <a:spLocks noGrp="1"/>
          </p:cNvSpPr>
          <p:nvPr>
            <p:ph type="sldNum" sz="quarter" idx="12"/>
          </p:nvPr>
        </p:nvSpPr>
        <p:spPr/>
        <p:txBody>
          <a:bodyPr/>
          <a:lstStyle>
            <a:lvl1pPr>
              <a:defRPr/>
            </a:lvl1pPr>
          </a:lstStyle>
          <a:p>
            <a:pPr>
              <a:defRPr/>
            </a:pPr>
            <a:fld id="{FC47B79B-9902-4300-B25A-86928751D426}" type="slidenum">
              <a:rPr lang="en-US"/>
              <a:pPr>
                <a:defRPr/>
              </a:pPr>
              <a:t>‹#›</a:t>
            </a:fld>
            <a:endParaRPr lang="en-US"/>
          </a:p>
        </p:txBody>
      </p:sp>
    </p:spTree>
    <p:extLst>
      <p:ext uri="{BB962C8B-B14F-4D97-AF65-F5344CB8AC3E}">
        <p14:creationId xmlns:p14="http://schemas.microsoft.com/office/powerpoint/2010/main" val="2450880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7B5B1-182D-45DB-96D5-273D4B6C15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D22C0A9-5721-4BAB-932C-48E6430EAE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A518C51-8CA1-4C1C-914E-8D592D6CE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id="{93AF0FBC-33CB-4958-800A-C1DAB98DF562}"/>
              </a:ext>
            </a:extLst>
          </p:cNvPr>
          <p:cNvSpPr>
            <a:spLocks noGrp="1"/>
          </p:cNvSpPr>
          <p:nvPr>
            <p:ph type="dt" sz="half" idx="10"/>
          </p:nvPr>
        </p:nvSpPr>
        <p:spPr/>
        <p:txBody>
          <a:bodyPr/>
          <a:lstStyle>
            <a:lvl1pPr>
              <a:defRPr/>
            </a:lvl1pPr>
          </a:lstStyle>
          <a:p>
            <a:pPr>
              <a:defRPr/>
            </a:pPr>
            <a:fld id="{DD379546-3386-495B-A2E7-F5F1740B9BED}" type="datetimeFigureOut">
              <a:rPr lang="en-US"/>
              <a:pPr>
                <a:defRPr/>
              </a:pPr>
              <a:t>08/13/2018</a:t>
            </a:fld>
            <a:endParaRPr lang="en-US"/>
          </a:p>
        </p:txBody>
      </p:sp>
      <p:sp>
        <p:nvSpPr>
          <p:cNvPr id="6" name="Footer Placeholder 4">
            <a:extLst>
              <a:ext uri="{FF2B5EF4-FFF2-40B4-BE49-F238E27FC236}">
                <a16:creationId xmlns:a16="http://schemas.microsoft.com/office/drawing/2014/main" id="{200FFE5B-D376-4EEB-B21E-17E439832B5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1FBCC78-7C7D-4C0C-9392-52D6E8110549}"/>
              </a:ext>
            </a:extLst>
          </p:cNvPr>
          <p:cNvSpPr>
            <a:spLocks noGrp="1"/>
          </p:cNvSpPr>
          <p:nvPr>
            <p:ph type="sldNum" sz="quarter" idx="12"/>
          </p:nvPr>
        </p:nvSpPr>
        <p:spPr/>
        <p:txBody>
          <a:bodyPr/>
          <a:lstStyle>
            <a:lvl1pPr>
              <a:defRPr/>
            </a:lvl1pPr>
          </a:lstStyle>
          <a:p>
            <a:pPr>
              <a:defRPr/>
            </a:pPr>
            <a:fld id="{C2733E27-F70F-4588-8F8B-D9DE836ECCF2}" type="slidenum">
              <a:rPr lang="en-US"/>
              <a:pPr>
                <a:defRPr/>
              </a:pPr>
              <a:t>‹#›</a:t>
            </a:fld>
            <a:endParaRPr lang="en-US"/>
          </a:p>
        </p:txBody>
      </p:sp>
    </p:spTree>
    <p:extLst>
      <p:ext uri="{BB962C8B-B14F-4D97-AF65-F5344CB8AC3E}">
        <p14:creationId xmlns:p14="http://schemas.microsoft.com/office/powerpoint/2010/main" val="2166512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A17CD-E353-410F-95B5-977231A951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8EFAC4-1B3D-4A2D-9727-92AC92BBB748}"/>
              </a:ext>
            </a:extLst>
          </p:cNvPr>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a:extLst>
              <a:ext uri="{FF2B5EF4-FFF2-40B4-BE49-F238E27FC236}">
                <a16:creationId xmlns:a16="http://schemas.microsoft.com/office/drawing/2014/main" id="{6A41AEA2-4FD4-47DD-A1A5-8E48C02705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id="{172EFBF7-A606-4EB0-A3D7-672B165EFB2C}"/>
              </a:ext>
            </a:extLst>
          </p:cNvPr>
          <p:cNvSpPr>
            <a:spLocks noGrp="1"/>
          </p:cNvSpPr>
          <p:nvPr>
            <p:ph type="dt" sz="half" idx="10"/>
          </p:nvPr>
        </p:nvSpPr>
        <p:spPr/>
        <p:txBody>
          <a:bodyPr/>
          <a:lstStyle>
            <a:lvl1pPr>
              <a:defRPr/>
            </a:lvl1pPr>
          </a:lstStyle>
          <a:p>
            <a:pPr>
              <a:defRPr/>
            </a:pPr>
            <a:fld id="{D7A0D2AF-83D6-4D69-B9E8-7F0D1C80A6EB}" type="datetimeFigureOut">
              <a:rPr lang="en-US"/>
              <a:pPr>
                <a:defRPr/>
              </a:pPr>
              <a:t>08/13/2018</a:t>
            </a:fld>
            <a:endParaRPr lang="en-US"/>
          </a:p>
        </p:txBody>
      </p:sp>
      <p:sp>
        <p:nvSpPr>
          <p:cNvPr id="6" name="Footer Placeholder 4">
            <a:extLst>
              <a:ext uri="{FF2B5EF4-FFF2-40B4-BE49-F238E27FC236}">
                <a16:creationId xmlns:a16="http://schemas.microsoft.com/office/drawing/2014/main" id="{F8F830CE-331C-432D-A77F-B5A9B68542A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9CA788A-B601-4E0C-BD3C-CE27DB421C23}"/>
              </a:ext>
            </a:extLst>
          </p:cNvPr>
          <p:cNvSpPr>
            <a:spLocks noGrp="1"/>
          </p:cNvSpPr>
          <p:nvPr>
            <p:ph type="sldNum" sz="quarter" idx="12"/>
          </p:nvPr>
        </p:nvSpPr>
        <p:spPr/>
        <p:txBody>
          <a:bodyPr/>
          <a:lstStyle>
            <a:lvl1pPr>
              <a:defRPr/>
            </a:lvl1pPr>
          </a:lstStyle>
          <a:p>
            <a:pPr>
              <a:defRPr/>
            </a:pPr>
            <a:fld id="{4F2B42A1-66E9-4726-A7EC-5C451CF0927B}" type="slidenum">
              <a:rPr lang="en-US"/>
              <a:pPr>
                <a:defRPr/>
              </a:pPr>
              <a:t>‹#›</a:t>
            </a:fld>
            <a:endParaRPr lang="en-US"/>
          </a:p>
        </p:txBody>
      </p:sp>
    </p:spTree>
    <p:extLst>
      <p:ext uri="{BB962C8B-B14F-4D97-AF65-F5344CB8AC3E}">
        <p14:creationId xmlns:p14="http://schemas.microsoft.com/office/powerpoint/2010/main" val="1278056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650E7AE-D0F6-40A6-AF6A-23C9819018D5}"/>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A0B03F5F-7FC1-4A0B-98EB-C041D065CEE1}"/>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87299F62-DC6E-4F0C-8473-CBCF6A61C0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0291E601-115F-4315-A3BA-31AD93D5FE01}" type="datetimeFigureOut">
              <a:rPr lang="en-US"/>
              <a:pPr>
                <a:defRPr/>
              </a:pPr>
              <a:t>08/13/2018</a:t>
            </a:fld>
            <a:endParaRPr lang="en-US"/>
          </a:p>
        </p:txBody>
      </p:sp>
      <p:sp>
        <p:nvSpPr>
          <p:cNvPr id="5" name="Footer Placeholder 4">
            <a:extLst>
              <a:ext uri="{FF2B5EF4-FFF2-40B4-BE49-F238E27FC236}">
                <a16:creationId xmlns:a16="http://schemas.microsoft.com/office/drawing/2014/main" id="{7ABDE972-ED53-48A5-AB4B-FCFB9CA1A1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57C4DA15-3415-4337-ADAE-AC30B2E45B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4F1AC48E-8650-4707-A17C-E472D3112A0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a:extLst>
              <a:ext uri="{FF2B5EF4-FFF2-40B4-BE49-F238E27FC236}">
                <a16:creationId xmlns:a16="http://schemas.microsoft.com/office/drawing/2014/main" id="{B27CEB57-E0E7-4862-9630-A7A5A0CCF8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777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itle 1">
            <a:extLst>
              <a:ext uri="{FF2B5EF4-FFF2-40B4-BE49-F238E27FC236}">
                <a16:creationId xmlns:a16="http://schemas.microsoft.com/office/drawing/2014/main" id="{A966FEF1-FCC0-4E25-A19B-4A654D9ED73D}"/>
              </a:ext>
            </a:extLst>
          </p:cNvPr>
          <p:cNvSpPr>
            <a:spLocks noGrp="1" noChangeArrowheads="1"/>
          </p:cNvSpPr>
          <p:nvPr>
            <p:ph type="ctrTitle"/>
          </p:nvPr>
        </p:nvSpPr>
        <p:spPr>
          <a:xfrm>
            <a:off x="166688" y="1371600"/>
            <a:ext cx="7070725" cy="1814513"/>
          </a:xfrm>
        </p:spPr>
        <p:txBody>
          <a:bodyPr/>
          <a:lstStyle/>
          <a:p>
            <a:pPr eaLnBrk="1" hangingPunct="1"/>
            <a:r>
              <a:rPr lang="en-US" altLang="en-US" sz="11500" b="1"/>
              <a:t>The Church</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a:extLst>
              <a:ext uri="{FF2B5EF4-FFF2-40B4-BE49-F238E27FC236}">
                <a16:creationId xmlns:a16="http://schemas.microsoft.com/office/drawing/2014/main" id="{7FE626C3-B059-4660-A8C9-1DDA4E8B51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0875"/>
            <a:ext cx="4257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Title 1">
            <a:extLst>
              <a:ext uri="{FF2B5EF4-FFF2-40B4-BE49-F238E27FC236}">
                <a16:creationId xmlns:a16="http://schemas.microsoft.com/office/drawing/2014/main" id="{A6DFA371-D7B2-471E-8622-2001434F1955}"/>
              </a:ext>
            </a:extLst>
          </p:cNvPr>
          <p:cNvSpPr>
            <a:spLocks noGrp="1"/>
          </p:cNvSpPr>
          <p:nvPr>
            <p:ph type="ctrTitle"/>
          </p:nvPr>
        </p:nvSpPr>
        <p:spPr>
          <a:xfrm>
            <a:off x="0" y="0"/>
            <a:ext cx="4257675" cy="2028825"/>
          </a:xfrm>
          <a:ln>
            <a:solidFill>
              <a:schemeClr val="tx1"/>
            </a:solidFill>
            <a:miter lim="800000"/>
            <a:headEnd/>
            <a:tailEnd/>
          </a:ln>
        </p:spPr>
        <p:txBody>
          <a:bodyPr/>
          <a:lstStyle/>
          <a:p>
            <a:pPr eaLnBrk="1" hangingPunct="1"/>
            <a:r>
              <a:rPr lang="en-US" altLang="en-US" sz="5400" b="1"/>
              <a:t>The Church</a:t>
            </a:r>
            <a:br>
              <a:rPr lang="en-US" altLang="en-US" sz="5400" b="1"/>
            </a:br>
            <a:endParaRPr lang="en-US" altLang="en-US" sz="4000" b="1"/>
          </a:p>
        </p:txBody>
      </p:sp>
      <p:sp>
        <p:nvSpPr>
          <p:cNvPr id="3" name="TextBox 2">
            <a:extLst>
              <a:ext uri="{FF2B5EF4-FFF2-40B4-BE49-F238E27FC236}">
                <a16:creationId xmlns:a16="http://schemas.microsoft.com/office/drawing/2014/main" id="{72B773D0-7783-4802-9029-1A4754A6E766}"/>
              </a:ext>
            </a:extLst>
          </p:cNvPr>
          <p:cNvSpPr txBox="1"/>
          <p:nvPr/>
        </p:nvSpPr>
        <p:spPr>
          <a:xfrm>
            <a:off x="0" y="2844800"/>
            <a:ext cx="4257675" cy="614363"/>
          </a:xfrm>
          <a:prstGeom prst="rect">
            <a:avLst/>
          </a:prstGeom>
          <a:noFill/>
          <a:ln>
            <a:solidFill>
              <a:schemeClr val="bg2">
                <a:lumMod val="25000"/>
              </a:schemeClr>
            </a:solidFill>
          </a:ln>
        </p:spPr>
        <p:txBody>
          <a:bodyPr>
            <a:spAutoFit/>
          </a:bodyPr>
          <a:lstStyle/>
          <a:p>
            <a:pPr algn="ctr" eaLnBrk="1" fontAlgn="auto" hangingPunct="1">
              <a:spcBef>
                <a:spcPts val="0"/>
              </a:spcBef>
              <a:spcAft>
                <a:spcPts val="0"/>
              </a:spcAft>
              <a:defRPr/>
            </a:pPr>
            <a:r>
              <a:rPr lang="en-US" sz="3400" dirty="0">
                <a:solidFill>
                  <a:schemeClr val="accent1">
                    <a:lumMod val="50000"/>
                  </a:schemeClr>
                </a:solidFill>
                <a:latin typeface="+mn-lt"/>
              </a:rPr>
              <a:t>POINT ONE</a:t>
            </a:r>
          </a:p>
        </p:txBody>
      </p:sp>
      <p:sp>
        <p:nvSpPr>
          <p:cNvPr id="4" name="TextBox 3">
            <a:extLst>
              <a:ext uri="{FF2B5EF4-FFF2-40B4-BE49-F238E27FC236}">
                <a16:creationId xmlns:a16="http://schemas.microsoft.com/office/drawing/2014/main" id="{D81028BF-FC54-4A8F-9F05-84E58B2BFE01}"/>
              </a:ext>
            </a:extLst>
          </p:cNvPr>
          <p:cNvSpPr txBox="1"/>
          <p:nvPr/>
        </p:nvSpPr>
        <p:spPr>
          <a:xfrm>
            <a:off x="4549775" y="2844800"/>
            <a:ext cx="7559675" cy="3232150"/>
          </a:xfrm>
          <a:prstGeom prst="rect">
            <a:avLst/>
          </a:prstGeom>
          <a:noFill/>
        </p:spPr>
        <p:txBody>
          <a:bodyPr>
            <a:spAutoFit/>
          </a:bodyPr>
          <a:lstStyle/>
          <a:p>
            <a:pPr algn="ctr" eaLnBrk="1" fontAlgn="auto" hangingPunct="1">
              <a:spcBef>
                <a:spcPts val="0"/>
              </a:spcBef>
              <a:spcAft>
                <a:spcPts val="0"/>
              </a:spcAft>
              <a:defRPr/>
            </a:pPr>
            <a:r>
              <a:rPr lang="en-US" sz="13800" dirty="0">
                <a:solidFill>
                  <a:schemeClr val="accent1">
                    <a:lumMod val="50000"/>
                  </a:schemeClr>
                </a:solidFill>
              </a:rPr>
              <a:t>RELEASE</a:t>
            </a:r>
          </a:p>
          <a:p>
            <a:pPr algn="ctr" eaLnBrk="1" fontAlgn="auto" hangingPunct="1">
              <a:spcBef>
                <a:spcPts val="0"/>
              </a:spcBef>
              <a:spcAft>
                <a:spcPts val="0"/>
              </a:spcAft>
              <a:defRPr/>
            </a:pPr>
            <a:endParaRPr lang="en-US" sz="6600" i="1" dirty="0">
              <a:solidFill>
                <a:schemeClr val="accent1">
                  <a:lumMod val="50000"/>
                </a:schemeClr>
              </a:solidFill>
              <a:latin typeface="+mn-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4">
            <a:extLst>
              <a:ext uri="{FF2B5EF4-FFF2-40B4-BE49-F238E27FC236}">
                <a16:creationId xmlns:a16="http://schemas.microsoft.com/office/drawing/2014/main" id="{BE2B0045-5372-4485-AFBD-47C2ACCE9C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0875"/>
            <a:ext cx="4257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itle 1">
            <a:extLst>
              <a:ext uri="{FF2B5EF4-FFF2-40B4-BE49-F238E27FC236}">
                <a16:creationId xmlns:a16="http://schemas.microsoft.com/office/drawing/2014/main" id="{EA0DEB7B-8912-429E-9715-3A2862AB7D7D}"/>
              </a:ext>
            </a:extLst>
          </p:cNvPr>
          <p:cNvSpPr>
            <a:spLocks noGrp="1"/>
          </p:cNvSpPr>
          <p:nvPr>
            <p:ph type="ctrTitle"/>
          </p:nvPr>
        </p:nvSpPr>
        <p:spPr>
          <a:xfrm>
            <a:off x="0" y="0"/>
            <a:ext cx="4257675" cy="2028825"/>
          </a:xfrm>
          <a:ln>
            <a:solidFill>
              <a:schemeClr val="tx1"/>
            </a:solidFill>
            <a:miter lim="800000"/>
            <a:headEnd/>
            <a:tailEnd/>
          </a:ln>
        </p:spPr>
        <p:txBody>
          <a:bodyPr/>
          <a:lstStyle/>
          <a:p>
            <a:pPr eaLnBrk="1" hangingPunct="1"/>
            <a:r>
              <a:rPr lang="en-US" altLang="en-US" sz="5400" b="1"/>
              <a:t>The Church</a:t>
            </a:r>
            <a:br>
              <a:rPr lang="en-US" altLang="en-US" sz="5400" b="1"/>
            </a:br>
            <a:endParaRPr lang="en-US" altLang="en-US" sz="4000" b="1"/>
          </a:p>
        </p:txBody>
      </p:sp>
      <p:sp>
        <p:nvSpPr>
          <p:cNvPr id="3" name="TextBox 2">
            <a:extLst>
              <a:ext uri="{FF2B5EF4-FFF2-40B4-BE49-F238E27FC236}">
                <a16:creationId xmlns:a16="http://schemas.microsoft.com/office/drawing/2014/main" id="{72B773D0-7783-4802-9029-1A4754A6E766}"/>
              </a:ext>
            </a:extLst>
          </p:cNvPr>
          <p:cNvSpPr txBox="1"/>
          <p:nvPr/>
        </p:nvSpPr>
        <p:spPr>
          <a:xfrm>
            <a:off x="0" y="2844800"/>
            <a:ext cx="4257675" cy="614363"/>
          </a:xfrm>
          <a:prstGeom prst="rect">
            <a:avLst/>
          </a:prstGeom>
          <a:noFill/>
          <a:ln>
            <a:solidFill>
              <a:schemeClr val="bg2">
                <a:lumMod val="25000"/>
              </a:schemeClr>
            </a:solidFill>
          </a:ln>
        </p:spPr>
        <p:txBody>
          <a:bodyPr>
            <a:spAutoFit/>
          </a:bodyPr>
          <a:lstStyle/>
          <a:p>
            <a:pPr algn="ctr" eaLnBrk="1" fontAlgn="auto" hangingPunct="1">
              <a:spcBef>
                <a:spcPts val="0"/>
              </a:spcBef>
              <a:spcAft>
                <a:spcPts val="0"/>
              </a:spcAft>
              <a:defRPr/>
            </a:pPr>
            <a:r>
              <a:rPr lang="en-US" sz="3400" dirty="0">
                <a:solidFill>
                  <a:schemeClr val="accent1">
                    <a:lumMod val="50000"/>
                  </a:schemeClr>
                </a:solidFill>
                <a:latin typeface="+mn-lt"/>
              </a:rPr>
              <a:t>POINT ONE</a:t>
            </a:r>
          </a:p>
        </p:txBody>
      </p:sp>
      <p:sp>
        <p:nvSpPr>
          <p:cNvPr id="4" name="TextBox 3">
            <a:extLst>
              <a:ext uri="{FF2B5EF4-FFF2-40B4-BE49-F238E27FC236}">
                <a16:creationId xmlns:a16="http://schemas.microsoft.com/office/drawing/2014/main" id="{D81028BF-FC54-4A8F-9F05-84E58B2BFE01}"/>
              </a:ext>
            </a:extLst>
          </p:cNvPr>
          <p:cNvSpPr txBox="1"/>
          <p:nvPr/>
        </p:nvSpPr>
        <p:spPr>
          <a:xfrm>
            <a:off x="4700588" y="287338"/>
            <a:ext cx="7181850" cy="8216900"/>
          </a:xfrm>
          <a:prstGeom prst="rect">
            <a:avLst/>
          </a:prstGeom>
          <a:noFill/>
        </p:spPr>
        <p:txBody>
          <a:bodyPr>
            <a:spAutoFit/>
          </a:bodyPr>
          <a:lstStyle/>
          <a:p>
            <a:pPr>
              <a:defRPr/>
            </a:pPr>
            <a:r>
              <a:rPr lang="en-US" sz="4400" b="1" dirty="0">
                <a:solidFill>
                  <a:schemeClr val="accent1">
                    <a:lumMod val="50000"/>
                  </a:schemeClr>
                </a:solidFill>
              </a:rPr>
              <a:t>Luke 4:18-19 (NIV) </a:t>
            </a:r>
          </a:p>
          <a:p>
            <a:pPr>
              <a:defRPr/>
            </a:pPr>
            <a:br>
              <a:rPr lang="en-US" sz="4400" dirty="0">
                <a:solidFill>
                  <a:schemeClr val="accent1">
                    <a:lumMod val="50000"/>
                  </a:schemeClr>
                </a:solidFill>
              </a:rPr>
            </a:br>
            <a:r>
              <a:rPr lang="en-US" sz="4400" baseline="30000" dirty="0">
                <a:solidFill>
                  <a:schemeClr val="accent1">
                    <a:lumMod val="50000"/>
                  </a:schemeClr>
                </a:solidFill>
              </a:rPr>
              <a:t>18 </a:t>
            </a:r>
            <a:r>
              <a:rPr lang="en-US" sz="4400" dirty="0">
                <a:solidFill>
                  <a:schemeClr val="accent1">
                    <a:lumMod val="50000"/>
                  </a:schemeClr>
                </a:solidFill>
              </a:rPr>
              <a:t> "The Spirit of the Lord is on me, because he has anointed me to preach good news to the poor. He has sent me to proclaim freedom for the prisoners and recovery of sight for the blind, to </a:t>
            </a:r>
            <a:r>
              <a:rPr lang="en-US" sz="4400" u="sng" dirty="0">
                <a:solidFill>
                  <a:schemeClr val="accent1">
                    <a:lumMod val="50000"/>
                  </a:schemeClr>
                </a:solidFill>
              </a:rPr>
              <a:t>release</a:t>
            </a:r>
            <a:r>
              <a:rPr lang="en-US" sz="4400" dirty="0">
                <a:solidFill>
                  <a:schemeClr val="accent1">
                    <a:lumMod val="50000"/>
                  </a:schemeClr>
                </a:solidFill>
              </a:rPr>
              <a:t> the oppressed, </a:t>
            </a:r>
            <a:br>
              <a:rPr lang="en-US" sz="4400" dirty="0">
                <a:solidFill>
                  <a:schemeClr val="accent1">
                    <a:lumMod val="50000"/>
                  </a:schemeClr>
                </a:solidFill>
              </a:rPr>
            </a:br>
            <a:r>
              <a:rPr lang="en-US" sz="4400" baseline="30000" dirty="0">
                <a:solidFill>
                  <a:schemeClr val="accent1">
                    <a:lumMod val="50000"/>
                  </a:schemeClr>
                </a:solidFill>
              </a:rPr>
              <a:t>19 </a:t>
            </a:r>
            <a:r>
              <a:rPr lang="en-US" sz="4400" dirty="0">
                <a:solidFill>
                  <a:schemeClr val="accent1">
                    <a:lumMod val="50000"/>
                  </a:schemeClr>
                </a:solidFill>
              </a:rPr>
              <a:t> to proclaim the year of the Lord's favor."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4">
            <a:extLst>
              <a:ext uri="{FF2B5EF4-FFF2-40B4-BE49-F238E27FC236}">
                <a16:creationId xmlns:a16="http://schemas.microsoft.com/office/drawing/2014/main" id="{601E9459-A9D4-41B0-A5BD-F64BB3A54B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0875"/>
            <a:ext cx="4257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itle 1">
            <a:extLst>
              <a:ext uri="{FF2B5EF4-FFF2-40B4-BE49-F238E27FC236}">
                <a16:creationId xmlns:a16="http://schemas.microsoft.com/office/drawing/2014/main" id="{617174EF-92F5-4D65-BD32-8B0F3194C445}"/>
              </a:ext>
            </a:extLst>
          </p:cNvPr>
          <p:cNvSpPr>
            <a:spLocks noGrp="1"/>
          </p:cNvSpPr>
          <p:nvPr>
            <p:ph type="ctrTitle"/>
          </p:nvPr>
        </p:nvSpPr>
        <p:spPr>
          <a:xfrm>
            <a:off x="0" y="0"/>
            <a:ext cx="4257675" cy="2028825"/>
          </a:xfrm>
          <a:ln>
            <a:solidFill>
              <a:schemeClr val="tx1"/>
            </a:solidFill>
            <a:miter lim="800000"/>
            <a:headEnd/>
            <a:tailEnd/>
          </a:ln>
        </p:spPr>
        <p:txBody>
          <a:bodyPr/>
          <a:lstStyle/>
          <a:p>
            <a:pPr eaLnBrk="1" hangingPunct="1"/>
            <a:r>
              <a:rPr lang="en-US" altLang="en-US" sz="5400" b="1"/>
              <a:t>The Church</a:t>
            </a:r>
            <a:br>
              <a:rPr lang="en-US" altLang="en-US" sz="5400" b="1"/>
            </a:br>
            <a:endParaRPr lang="en-US" altLang="en-US" sz="4000" b="1"/>
          </a:p>
        </p:txBody>
      </p:sp>
      <p:sp>
        <p:nvSpPr>
          <p:cNvPr id="3" name="TextBox 2">
            <a:extLst>
              <a:ext uri="{FF2B5EF4-FFF2-40B4-BE49-F238E27FC236}">
                <a16:creationId xmlns:a16="http://schemas.microsoft.com/office/drawing/2014/main" id="{72B773D0-7783-4802-9029-1A4754A6E766}"/>
              </a:ext>
            </a:extLst>
          </p:cNvPr>
          <p:cNvSpPr txBox="1"/>
          <p:nvPr/>
        </p:nvSpPr>
        <p:spPr>
          <a:xfrm>
            <a:off x="0" y="2844800"/>
            <a:ext cx="4257675" cy="614363"/>
          </a:xfrm>
          <a:prstGeom prst="rect">
            <a:avLst/>
          </a:prstGeom>
          <a:noFill/>
          <a:ln>
            <a:solidFill>
              <a:schemeClr val="bg2">
                <a:lumMod val="25000"/>
              </a:schemeClr>
            </a:solidFill>
          </a:ln>
        </p:spPr>
        <p:txBody>
          <a:bodyPr>
            <a:spAutoFit/>
          </a:bodyPr>
          <a:lstStyle/>
          <a:p>
            <a:pPr algn="ctr" eaLnBrk="1" fontAlgn="auto" hangingPunct="1">
              <a:spcBef>
                <a:spcPts val="0"/>
              </a:spcBef>
              <a:spcAft>
                <a:spcPts val="0"/>
              </a:spcAft>
              <a:defRPr/>
            </a:pPr>
            <a:r>
              <a:rPr lang="en-US" sz="3400" dirty="0">
                <a:solidFill>
                  <a:schemeClr val="accent1">
                    <a:lumMod val="50000"/>
                  </a:schemeClr>
                </a:solidFill>
                <a:latin typeface="+mn-lt"/>
              </a:rPr>
              <a:t>POINT ONE</a:t>
            </a:r>
          </a:p>
        </p:txBody>
      </p:sp>
      <p:sp>
        <p:nvSpPr>
          <p:cNvPr id="4" name="TextBox 3">
            <a:extLst>
              <a:ext uri="{FF2B5EF4-FFF2-40B4-BE49-F238E27FC236}">
                <a16:creationId xmlns:a16="http://schemas.microsoft.com/office/drawing/2014/main" id="{D81028BF-FC54-4A8F-9F05-84E58B2BFE01}"/>
              </a:ext>
            </a:extLst>
          </p:cNvPr>
          <p:cNvSpPr txBox="1"/>
          <p:nvPr/>
        </p:nvSpPr>
        <p:spPr>
          <a:xfrm>
            <a:off x="4700588" y="287338"/>
            <a:ext cx="7181850" cy="5816600"/>
          </a:xfrm>
          <a:prstGeom prst="rect">
            <a:avLst/>
          </a:prstGeom>
          <a:noFill/>
        </p:spPr>
        <p:txBody>
          <a:bodyPr>
            <a:spAutoFit/>
          </a:bodyPr>
          <a:lstStyle/>
          <a:p>
            <a:pPr>
              <a:defRPr/>
            </a:pPr>
            <a:r>
              <a:rPr lang="en-US" sz="4400" b="1" dirty="0">
                <a:solidFill>
                  <a:schemeClr val="accent1">
                    <a:lumMod val="50000"/>
                  </a:schemeClr>
                </a:solidFill>
              </a:rPr>
              <a:t>Psalm 25:15 (NIV) </a:t>
            </a:r>
          </a:p>
          <a:p>
            <a:pPr>
              <a:defRPr/>
            </a:pPr>
            <a:br>
              <a:rPr lang="en-US" sz="4400" dirty="0">
                <a:solidFill>
                  <a:schemeClr val="accent1">
                    <a:lumMod val="50000"/>
                  </a:schemeClr>
                </a:solidFill>
              </a:rPr>
            </a:br>
            <a:r>
              <a:rPr lang="en-US" sz="6000" baseline="30000" dirty="0">
                <a:solidFill>
                  <a:schemeClr val="accent1">
                    <a:lumMod val="50000"/>
                  </a:schemeClr>
                </a:solidFill>
              </a:rPr>
              <a:t>15 </a:t>
            </a:r>
            <a:r>
              <a:rPr lang="en-US" sz="6000" dirty="0">
                <a:solidFill>
                  <a:schemeClr val="accent1">
                    <a:lumMod val="50000"/>
                  </a:schemeClr>
                </a:solidFill>
              </a:rPr>
              <a:t> My eyes are ever on the </a:t>
            </a:r>
            <a:r>
              <a:rPr lang="en-US" sz="6000" cap="small" dirty="0">
                <a:solidFill>
                  <a:schemeClr val="accent1">
                    <a:lumMod val="50000"/>
                  </a:schemeClr>
                </a:solidFill>
              </a:rPr>
              <a:t>LORD</a:t>
            </a:r>
            <a:r>
              <a:rPr lang="en-US" sz="6000" dirty="0">
                <a:solidFill>
                  <a:schemeClr val="accent1">
                    <a:lumMod val="50000"/>
                  </a:schemeClr>
                </a:solidFill>
              </a:rPr>
              <a:t>, for only he will </a:t>
            </a:r>
            <a:r>
              <a:rPr lang="en-US" sz="6000" u="sng" dirty="0">
                <a:solidFill>
                  <a:schemeClr val="accent1">
                    <a:lumMod val="50000"/>
                  </a:schemeClr>
                </a:solidFill>
              </a:rPr>
              <a:t>release</a:t>
            </a:r>
            <a:r>
              <a:rPr lang="en-US" sz="6000" dirty="0">
                <a:solidFill>
                  <a:schemeClr val="accent1">
                    <a:lumMod val="50000"/>
                  </a:schemeClr>
                </a:solidFill>
              </a:rPr>
              <a:t> my feet from the snare. </a:t>
            </a:r>
            <a:br>
              <a:rPr lang="en-US" sz="4400" dirty="0"/>
            </a:br>
            <a:endParaRPr lang="en-US" sz="4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4">
            <a:extLst>
              <a:ext uri="{FF2B5EF4-FFF2-40B4-BE49-F238E27FC236}">
                <a16:creationId xmlns:a16="http://schemas.microsoft.com/office/drawing/2014/main" id="{4CA9BF88-6572-4278-BA3C-7E2FE85D4A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0875"/>
            <a:ext cx="4257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Title 1">
            <a:extLst>
              <a:ext uri="{FF2B5EF4-FFF2-40B4-BE49-F238E27FC236}">
                <a16:creationId xmlns:a16="http://schemas.microsoft.com/office/drawing/2014/main" id="{1BFA7B49-D6B6-49E1-A7CD-6AAEDAB299A7}"/>
              </a:ext>
            </a:extLst>
          </p:cNvPr>
          <p:cNvSpPr>
            <a:spLocks noGrp="1"/>
          </p:cNvSpPr>
          <p:nvPr>
            <p:ph type="ctrTitle"/>
          </p:nvPr>
        </p:nvSpPr>
        <p:spPr>
          <a:xfrm>
            <a:off x="0" y="0"/>
            <a:ext cx="4257675" cy="2028825"/>
          </a:xfrm>
          <a:ln>
            <a:solidFill>
              <a:schemeClr val="tx1"/>
            </a:solidFill>
            <a:miter lim="800000"/>
            <a:headEnd/>
            <a:tailEnd/>
          </a:ln>
        </p:spPr>
        <p:txBody>
          <a:bodyPr/>
          <a:lstStyle/>
          <a:p>
            <a:pPr eaLnBrk="1" hangingPunct="1"/>
            <a:r>
              <a:rPr lang="en-US" altLang="en-US" sz="5400" b="1"/>
              <a:t>The Church</a:t>
            </a:r>
            <a:br>
              <a:rPr lang="en-US" altLang="en-US" sz="5400" b="1"/>
            </a:br>
            <a:endParaRPr lang="en-US" altLang="en-US" sz="4000" b="1"/>
          </a:p>
        </p:txBody>
      </p:sp>
      <p:sp>
        <p:nvSpPr>
          <p:cNvPr id="3" name="TextBox 2">
            <a:extLst>
              <a:ext uri="{FF2B5EF4-FFF2-40B4-BE49-F238E27FC236}">
                <a16:creationId xmlns:a16="http://schemas.microsoft.com/office/drawing/2014/main" id="{72B773D0-7783-4802-9029-1A4754A6E766}"/>
              </a:ext>
            </a:extLst>
          </p:cNvPr>
          <p:cNvSpPr txBox="1"/>
          <p:nvPr/>
        </p:nvSpPr>
        <p:spPr>
          <a:xfrm>
            <a:off x="0" y="2844800"/>
            <a:ext cx="4257675" cy="614363"/>
          </a:xfrm>
          <a:prstGeom prst="rect">
            <a:avLst/>
          </a:prstGeom>
          <a:noFill/>
          <a:ln>
            <a:solidFill>
              <a:schemeClr val="bg2">
                <a:lumMod val="25000"/>
              </a:schemeClr>
            </a:solidFill>
          </a:ln>
        </p:spPr>
        <p:txBody>
          <a:bodyPr>
            <a:spAutoFit/>
          </a:bodyPr>
          <a:lstStyle/>
          <a:p>
            <a:pPr algn="ctr" eaLnBrk="1" fontAlgn="auto" hangingPunct="1">
              <a:spcBef>
                <a:spcPts val="0"/>
              </a:spcBef>
              <a:spcAft>
                <a:spcPts val="0"/>
              </a:spcAft>
              <a:defRPr/>
            </a:pPr>
            <a:r>
              <a:rPr lang="en-US" sz="3400" dirty="0">
                <a:solidFill>
                  <a:schemeClr val="accent1">
                    <a:lumMod val="50000"/>
                  </a:schemeClr>
                </a:solidFill>
                <a:latin typeface="+mn-lt"/>
              </a:rPr>
              <a:t>POINT ONE</a:t>
            </a:r>
          </a:p>
        </p:txBody>
      </p:sp>
      <p:sp>
        <p:nvSpPr>
          <p:cNvPr id="4" name="TextBox 3">
            <a:extLst>
              <a:ext uri="{FF2B5EF4-FFF2-40B4-BE49-F238E27FC236}">
                <a16:creationId xmlns:a16="http://schemas.microsoft.com/office/drawing/2014/main" id="{D81028BF-FC54-4A8F-9F05-84E58B2BFE01}"/>
              </a:ext>
            </a:extLst>
          </p:cNvPr>
          <p:cNvSpPr txBox="1"/>
          <p:nvPr/>
        </p:nvSpPr>
        <p:spPr>
          <a:xfrm>
            <a:off x="4700588" y="287338"/>
            <a:ext cx="7181850" cy="8648700"/>
          </a:xfrm>
          <a:prstGeom prst="rect">
            <a:avLst/>
          </a:prstGeom>
          <a:noFill/>
        </p:spPr>
        <p:txBody>
          <a:bodyPr>
            <a:spAutoFit/>
          </a:bodyPr>
          <a:lstStyle/>
          <a:p>
            <a:pPr>
              <a:defRPr/>
            </a:pPr>
            <a:r>
              <a:rPr lang="en-US" sz="4400" b="1" dirty="0">
                <a:solidFill>
                  <a:schemeClr val="accent1">
                    <a:lumMod val="50000"/>
                  </a:schemeClr>
                </a:solidFill>
              </a:rPr>
              <a:t>Leviticus 14:7 (NIV)</a:t>
            </a:r>
          </a:p>
          <a:p>
            <a:pPr>
              <a:defRPr/>
            </a:pPr>
            <a:r>
              <a:rPr lang="en-US" sz="4400" b="1" dirty="0"/>
              <a:t> </a:t>
            </a:r>
            <a:br>
              <a:rPr lang="en-US" sz="4400" dirty="0"/>
            </a:br>
            <a:r>
              <a:rPr lang="en-US" sz="4800" baseline="30000" dirty="0">
                <a:solidFill>
                  <a:schemeClr val="accent1">
                    <a:lumMod val="50000"/>
                  </a:schemeClr>
                </a:solidFill>
              </a:rPr>
              <a:t>7 </a:t>
            </a:r>
            <a:r>
              <a:rPr lang="en-US" sz="4800" dirty="0">
                <a:solidFill>
                  <a:schemeClr val="accent1">
                    <a:lumMod val="50000"/>
                  </a:schemeClr>
                </a:solidFill>
              </a:rPr>
              <a:t> Seven times he shall sprinkle the one to be cleansed of the infectious disease and pronounce him clean. Then he is to release the live bird in the open fields. </a:t>
            </a:r>
            <a:br>
              <a:rPr lang="en-US" sz="4400" dirty="0"/>
            </a:br>
            <a:endParaRPr lang="en-US" sz="4400" dirty="0"/>
          </a:p>
          <a:p>
            <a:pPr>
              <a:defRPr/>
            </a:pPr>
            <a:br>
              <a:rPr lang="en-US" sz="4400" dirty="0"/>
            </a:br>
            <a:endParaRPr lang="en-US" sz="4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4">
            <a:extLst>
              <a:ext uri="{FF2B5EF4-FFF2-40B4-BE49-F238E27FC236}">
                <a16:creationId xmlns:a16="http://schemas.microsoft.com/office/drawing/2014/main" id="{75D7F097-2D26-41BA-86A5-3E635B2883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0875"/>
            <a:ext cx="4257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Title 1">
            <a:extLst>
              <a:ext uri="{FF2B5EF4-FFF2-40B4-BE49-F238E27FC236}">
                <a16:creationId xmlns:a16="http://schemas.microsoft.com/office/drawing/2014/main" id="{7FAE18D4-2D67-4B7A-96FE-CCDC12706D3A}"/>
              </a:ext>
            </a:extLst>
          </p:cNvPr>
          <p:cNvSpPr>
            <a:spLocks noGrp="1"/>
          </p:cNvSpPr>
          <p:nvPr>
            <p:ph type="ctrTitle"/>
          </p:nvPr>
        </p:nvSpPr>
        <p:spPr>
          <a:xfrm>
            <a:off x="0" y="0"/>
            <a:ext cx="4257675" cy="2028825"/>
          </a:xfrm>
          <a:ln>
            <a:solidFill>
              <a:schemeClr val="tx1"/>
            </a:solidFill>
            <a:miter lim="800000"/>
            <a:headEnd/>
            <a:tailEnd/>
          </a:ln>
        </p:spPr>
        <p:txBody>
          <a:bodyPr/>
          <a:lstStyle/>
          <a:p>
            <a:pPr eaLnBrk="1" hangingPunct="1"/>
            <a:r>
              <a:rPr lang="en-US" altLang="en-US" sz="5400" b="1"/>
              <a:t>The Church</a:t>
            </a:r>
            <a:br>
              <a:rPr lang="en-US" altLang="en-US" sz="5400" b="1"/>
            </a:br>
            <a:endParaRPr lang="en-US" altLang="en-US" sz="4000" b="1"/>
          </a:p>
        </p:txBody>
      </p:sp>
      <p:sp>
        <p:nvSpPr>
          <p:cNvPr id="3" name="TextBox 2">
            <a:extLst>
              <a:ext uri="{FF2B5EF4-FFF2-40B4-BE49-F238E27FC236}">
                <a16:creationId xmlns:a16="http://schemas.microsoft.com/office/drawing/2014/main" id="{72B773D0-7783-4802-9029-1A4754A6E766}"/>
              </a:ext>
            </a:extLst>
          </p:cNvPr>
          <p:cNvSpPr txBox="1"/>
          <p:nvPr/>
        </p:nvSpPr>
        <p:spPr>
          <a:xfrm>
            <a:off x="0" y="2844800"/>
            <a:ext cx="4257675" cy="614363"/>
          </a:xfrm>
          <a:prstGeom prst="rect">
            <a:avLst/>
          </a:prstGeom>
          <a:noFill/>
          <a:ln>
            <a:solidFill>
              <a:schemeClr val="bg2">
                <a:lumMod val="25000"/>
              </a:schemeClr>
            </a:solidFill>
          </a:ln>
        </p:spPr>
        <p:txBody>
          <a:bodyPr>
            <a:spAutoFit/>
          </a:bodyPr>
          <a:lstStyle/>
          <a:p>
            <a:pPr algn="ctr" eaLnBrk="1" fontAlgn="auto" hangingPunct="1">
              <a:spcBef>
                <a:spcPts val="0"/>
              </a:spcBef>
              <a:spcAft>
                <a:spcPts val="0"/>
              </a:spcAft>
              <a:defRPr/>
            </a:pPr>
            <a:r>
              <a:rPr lang="en-US" sz="3400" dirty="0">
                <a:solidFill>
                  <a:schemeClr val="accent1">
                    <a:lumMod val="50000"/>
                  </a:schemeClr>
                </a:solidFill>
                <a:latin typeface="+mn-lt"/>
              </a:rPr>
              <a:t>POINT ONE</a:t>
            </a:r>
          </a:p>
        </p:txBody>
      </p:sp>
      <p:sp>
        <p:nvSpPr>
          <p:cNvPr id="4" name="TextBox 3">
            <a:extLst>
              <a:ext uri="{FF2B5EF4-FFF2-40B4-BE49-F238E27FC236}">
                <a16:creationId xmlns:a16="http://schemas.microsoft.com/office/drawing/2014/main" id="{D81028BF-FC54-4A8F-9F05-84E58B2BFE01}"/>
              </a:ext>
            </a:extLst>
          </p:cNvPr>
          <p:cNvSpPr txBox="1"/>
          <p:nvPr/>
        </p:nvSpPr>
        <p:spPr>
          <a:xfrm>
            <a:off x="4397375" y="227013"/>
            <a:ext cx="7559675" cy="7572375"/>
          </a:xfrm>
          <a:prstGeom prst="rect">
            <a:avLst/>
          </a:prstGeom>
          <a:noFill/>
        </p:spPr>
        <p:txBody>
          <a:bodyPr>
            <a:spAutoFit/>
          </a:bodyPr>
          <a:lstStyle/>
          <a:p>
            <a:pPr algn="ctr" eaLnBrk="1" fontAlgn="auto" hangingPunct="1">
              <a:spcBef>
                <a:spcPts val="0"/>
              </a:spcBef>
              <a:spcAft>
                <a:spcPts val="0"/>
              </a:spcAft>
              <a:defRPr/>
            </a:pPr>
            <a:r>
              <a:rPr lang="en-US" sz="9600" dirty="0">
                <a:solidFill>
                  <a:schemeClr val="accent1">
                    <a:lumMod val="50000"/>
                  </a:schemeClr>
                </a:solidFill>
              </a:rPr>
              <a:t>RELEASE</a:t>
            </a:r>
          </a:p>
          <a:p>
            <a:pPr algn="ctr" eaLnBrk="1" fontAlgn="auto" hangingPunct="1">
              <a:spcBef>
                <a:spcPts val="0"/>
              </a:spcBef>
              <a:spcAft>
                <a:spcPts val="0"/>
              </a:spcAft>
              <a:defRPr/>
            </a:pPr>
            <a:endParaRPr lang="en-US" sz="5400" dirty="0">
              <a:solidFill>
                <a:schemeClr val="accent1">
                  <a:lumMod val="50000"/>
                </a:schemeClr>
              </a:solidFill>
            </a:endParaRPr>
          </a:p>
          <a:p>
            <a:pPr algn="ctr" eaLnBrk="1" fontAlgn="auto" hangingPunct="1">
              <a:spcBef>
                <a:spcPts val="0"/>
              </a:spcBef>
              <a:spcAft>
                <a:spcPts val="0"/>
              </a:spcAft>
              <a:defRPr/>
            </a:pPr>
            <a:r>
              <a:rPr lang="en-US" sz="5400" dirty="0">
                <a:solidFill>
                  <a:schemeClr val="accent1">
                    <a:lumMod val="50000"/>
                  </a:schemeClr>
                </a:solidFill>
              </a:rPr>
              <a:t>Some things we are gripping</a:t>
            </a:r>
          </a:p>
          <a:p>
            <a:pPr algn="ctr" eaLnBrk="1" fontAlgn="auto" hangingPunct="1">
              <a:spcBef>
                <a:spcPts val="0"/>
              </a:spcBef>
              <a:spcAft>
                <a:spcPts val="0"/>
              </a:spcAft>
              <a:defRPr/>
            </a:pPr>
            <a:endParaRPr lang="en-US" sz="5400" dirty="0">
              <a:solidFill>
                <a:schemeClr val="accent1">
                  <a:lumMod val="50000"/>
                </a:schemeClr>
              </a:solidFill>
            </a:endParaRPr>
          </a:p>
          <a:p>
            <a:pPr algn="ctr" eaLnBrk="1" fontAlgn="auto" hangingPunct="1">
              <a:spcBef>
                <a:spcPts val="0"/>
              </a:spcBef>
              <a:spcAft>
                <a:spcPts val="0"/>
              </a:spcAft>
              <a:defRPr/>
            </a:pPr>
            <a:r>
              <a:rPr lang="en-US" sz="5400" dirty="0">
                <a:solidFill>
                  <a:schemeClr val="accent1">
                    <a:lumMod val="50000"/>
                  </a:schemeClr>
                </a:solidFill>
              </a:rPr>
              <a:t>Some things are gripping us</a:t>
            </a:r>
            <a:endParaRPr lang="en-US" sz="8800" dirty="0">
              <a:solidFill>
                <a:schemeClr val="accent1">
                  <a:lumMod val="50000"/>
                </a:schemeClr>
              </a:solidFill>
            </a:endParaRPr>
          </a:p>
          <a:p>
            <a:pPr algn="ctr" eaLnBrk="1" fontAlgn="auto" hangingPunct="1">
              <a:spcBef>
                <a:spcPts val="0"/>
              </a:spcBef>
              <a:spcAft>
                <a:spcPts val="0"/>
              </a:spcAft>
              <a:defRPr/>
            </a:pPr>
            <a:endParaRPr lang="en-US" sz="6600" i="1" dirty="0">
              <a:solidFill>
                <a:schemeClr val="accent1">
                  <a:lumMod val="50000"/>
                </a:schemeClr>
              </a:solidFill>
              <a:latin typeface="+mn-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4">
            <a:extLst>
              <a:ext uri="{FF2B5EF4-FFF2-40B4-BE49-F238E27FC236}">
                <a16:creationId xmlns:a16="http://schemas.microsoft.com/office/drawing/2014/main" id="{9DB6CE00-38DF-4A89-93A8-83D8ACA20C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0875"/>
            <a:ext cx="4257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Title 1">
            <a:extLst>
              <a:ext uri="{FF2B5EF4-FFF2-40B4-BE49-F238E27FC236}">
                <a16:creationId xmlns:a16="http://schemas.microsoft.com/office/drawing/2014/main" id="{5FD3464B-ED39-42AA-BD7A-724F2E869CA1}"/>
              </a:ext>
            </a:extLst>
          </p:cNvPr>
          <p:cNvSpPr>
            <a:spLocks noGrp="1"/>
          </p:cNvSpPr>
          <p:nvPr>
            <p:ph type="ctrTitle"/>
          </p:nvPr>
        </p:nvSpPr>
        <p:spPr>
          <a:xfrm>
            <a:off x="0" y="0"/>
            <a:ext cx="4257675" cy="2028825"/>
          </a:xfrm>
          <a:ln>
            <a:solidFill>
              <a:schemeClr val="tx1"/>
            </a:solidFill>
            <a:miter lim="800000"/>
            <a:headEnd/>
            <a:tailEnd/>
          </a:ln>
        </p:spPr>
        <p:txBody>
          <a:bodyPr/>
          <a:lstStyle/>
          <a:p>
            <a:pPr eaLnBrk="1" hangingPunct="1"/>
            <a:r>
              <a:rPr lang="en-US" altLang="en-US" sz="5400" b="1"/>
              <a:t>The Church</a:t>
            </a:r>
            <a:br>
              <a:rPr lang="en-US" altLang="en-US" sz="5400" b="1"/>
            </a:br>
            <a:endParaRPr lang="en-US" altLang="en-US" sz="4000" b="1"/>
          </a:p>
        </p:txBody>
      </p:sp>
      <p:sp>
        <p:nvSpPr>
          <p:cNvPr id="3" name="TextBox 2">
            <a:extLst>
              <a:ext uri="{FF2B5EF4-FFF2-40B4-BE49-F238E27FC236}">
                <a16:creationId xmlns:a16="http://schemas.microsoft.com/office/drawing/2014/main" id="{72B773D0-7783-4802-9029-1A4754A6E766}"/>
              </a:ext>
            </a:extLst>
          </p:cNvPr>
          <p:cNvSpPr txBox="1"/>
          <p:nvPr/>
        </p:nvSpPr>
        <p:spPr>
          <a:xfrm>
            <a:off x="0" y="2844800"/>
            <a:ext cx="4257675" cy="614363"/>
          </a:xfrm>
          <a:prstGeom prst="rect">
            <a:avLst/>
          </a:prstGeom>
          <a:noFill/>
          <a:ln>
            <a:solidFill>
              <a:schemeClr val="bg2">
                <a:lumMod val="25000"/>
              </a:schemeClr>
            </a:solidFill>
          </a:ln>
        </p:spPr>
        <p:txBody>
          <a:bodyPr>
            <a:spAutoFit/>
          </a:bodyPr>
          <a:lstStyle/>
          <a:p>
            <a:pPr algn="ctr" eaLnBrk="1" fontAlgn="auto" hangingPunct="1">
              <a:spcBef>
                <a:spcPts val="0"/>
              </a:spcBef>
              <a:spcAft>
                <a:spcPts val="0"/>
              </a:spcAft>
              <a:defRPr/>
            </a:pPr>
            <a:r>
              <a:rPr lang="en-US" sz="3400" dirty="0">
                <a:solidFill>
                  <a:schemeClr val="accent1">
                    <a:lumMod val="50000"/>
                  </a:schemeClr>
                </a:solidFill>
                <a:latin typeface="+mn-lt"/>
              </a:rPr>
              <a:t>POINT ONE</a:t>
            </a:r>
          </a:p>
        </p:txBody>
      </p:sp>
      <p:sp>
        <p:nvSpPr>
          <p:cNvPr id="4" name="TextBox 3">
            <a:extLst>
              <a:ext uri="{FF2B5EF4-FFF2-40B4-BE49-F238E27FC236}">
                <a16:creationId xmlns:a16="http://schemas.microsoft.com/office/drawing/2014/main" id="{D81028BF-FC54-4A8F-9F05-84E58B2BFE01}"/>
              </a:ext>
            </a:extLst>
          </p:cNvPr>
          <p:cNvSpPr txBox="1"/>
          <p:nvPr/>
        </p:nvSpPr>
        <p:spPr>
          <a:xfrm>
            <a:off x="4397375" y="1166813"/>
            <a:ext cx="7559675" cy="4894262"/>
          </a:xfrm>
          <a:prstGeom prst="rect">
            <a:avLst/>
          </a:prstGeom>
          <a:noFill/>
        </p:spPr>
        <p:txBody>
          <a:bodyPr>
            <a:spAutoFit/>
          </a:bodyPr>
          <a:lstStyle/>
          <a:p>
            <a:pPr algn="ctr" eaLnBrk="1" fontAlgn="auto" hangingPunct="1">
              <a:spcBef>
                <a:spcPts val="0"/>
              </a:spcBef>
              <a:spcAft>
                <a:spcPts val="0"/>
              </a:spcAft>
              <a:defRPr/>
            </a:pPr>
            <a:r>
              <a:rPr lang="en-US" sz="9600" dirty="0">
                <a:solidFill>
                  <a:schemeClr val="accent1">
                    <a:lumMod val="50000"/>
                  </a:schemeClr>
                </a:solidFill>
              </a:rPr>
              <a:t>RELEASE</a:t>
            </a:r>
          </a:p>
          <a:p>
            <a:pPr algn="ctr" eaLnBrk="1" fontAlgn="auto" hangingPunct="1">
              <a:spcBef>
                <a:spcPts val="0"/>
              </a:spcBef>
              <a:spcAft>
                <a:spcPts val="0"/>
              </a:spcAft>
              <a:defRPr/>
            </a:pPr>
            <a:endParaRPr lang="en-US" sz="5400" dirty="0">
              <a:solidFill>
                <a:schemeClr val="accent1">
                  <a:lumMod val="50000"/>
                </a:schemeClr>
              </a:solidFill>
            </a:endParaRPr>
          </a:p>
          <a:p>
            <a:pPr algn="ctr" eaLnBrk="1" fontAlgn="auto" hangingPunct="1">
              <a:spcBef>
                <a:spcPts val="0"/>
              </a:spcBef>
              <a:spcAft>
                <a:spcPts val="0"/>
              </a:spcAft>
              <a:defRPr/>
            </a:pPr>
            <a:r>
              <a:rPr lang="en-US" sz="5400" dirty="0">
                <a:solidFill>
                  <a:schemeClr val="accent1">
                    <a:lumMod val="50000"/>
                  </a:schemeClr>
                </a:solidFill>
              </a:rPr>
              <a:t>Forsake</a:t>
            </a:r>
          </a:p>
          <a:p>
            <a:pPr algn="ctr" eaLnBrk="1" fontAlgn="auto" hangingPunct="1">
              <a:spcBef>
                <a:spcPts val="0"/>
              </a:spcBef>
              <a:spcAft>
                <a:spcPts val="0"/>
              </a:spcAft>
              <a:defRPr/>
            </a:pPr>
            <a:r>
              <a:rPr lang="en-US" sz="5400" dirty="0">
                <a:solidFill>
                  <a:schemeClr val="accent1">
                    <a:lumMod val="50000"/>
                  </a:schemeClr>
                </a:solidFill>
              </a:rPr>
              <a:t>Forgive</a:t>
            </a:r>
          </a:p>
          <a:p>
            <a:pPr algn="ctr" eaLnBrk="1" fontAlgn="auto" hangingPunct="1">
              <a:spcBef>
                <a:spcPts val="0"/>
              </a:spcBef>
              <a:spcAft>
                <a:spcPts val="0"/>
              </a:spcAft>
              <a:defRPr/>
            </a:pPr>
            <a:endParaRPr lang="en-US" sz="5400" dirty="0">
              <a:solidFill>
                <a:schemeClr val="accent1">
                  <a:lumMod val="50000"/>
                </a:scheme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4">
            <a:extLst>
              <a:ext uri="{FF2B5EF4-FFF2-40B4-BE49-F238E27FC236}">
                <a16:creationId xmlns:a16="http://schemas.microsoft.com/office/drawing/2014/main" id="{320F6FFA-8C67-4433-8F95-E96638FD24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0875"/>
            <a:ext cx="4257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Title 1">
            <a:extLst>
              <a:ext uri="{FF2B5EF4-FFF2-40B4-BE49-F238E27FC236}">
                <a16:creationId xmlns:a16="http://schemas.microsoft.com/office/drawing/2014/main" id="{633683D4-A17D-4BC7-BF3E-91A36669D16A}"/>
              </a:ext>
            </a:extLst>
          </p:cNvPr>
          <p:cNvSpPr>
            <a:spLocks noGrp="1"/>
          </p:cNvSpPr>
          <p:nvPr>
            <p:ph type="ctrTitle"/>
          </p:nvPr>
        </p:nvSpPr>
        <p:spPr>
          <a:xfrm>
            <a:off x="0" y="0"/>
            <a:ext cx="4257675" cy="2028825"/>
          </a:xfrm>
          <a:ln>
            <a:solidFill>
              <a:schemeClr val="tx1"/>
            </a:solidFill>
            <a:miter lim="800000"/>
            <a:headEnd/>
            <a:tailEnd/>
          </a:ln>
        </p:spPr>
        <p:txBody>
          <a:bodyPr/>
          <a:lstStyle/>
          <a:p>
            <a:pPr eaLnBrk="1" hangingPunct="1"/>
            <a:r>
              <a:rPr lang="en-US" altLang="en-US" sz="5400" b="1"/>
              <a:t>The Church</a:t>
            </a:r>
            <a:br>
              <a:rPr lang="en-US" altLang="en-US" sz="5400" b="1"/>
            </a:br>
            <a:endParaRPr lang="en-US" altLang="en-US" sz="4000" b="1"/>
          </a:p>
        </p:txBody>
      </p:sp>
      <p:sp>
        <p:nvSpPr>
          <p:cNvPr id="3" name="TextBox 2">
            <a:extLst>
              <a:ext uri="{FF2B5EF4-FFF2-40B4-BE49-F238E27FC236}">
                <a16:creationId xmlns:a16="http://schemas.microsoft.com/office/drawing/2014/main" id="{72B773D0-7783-4802-9029-1A4754A6E766}"/>
              </a:ext>
            </a:extLst>
          </p:cNvPr>
          <p:cNvSpPr txBox="1"/>
          <p:nvPr/>
        </p:nvSpPr>
        <p:spPr>
          <a:xfrm>
            <a:off x="0" y="2844800"/>
            <a:ext cx="4257675" cy="614363"/>
          </a:xfrm>
          <a:prstGeom prst="rect">
            <a:avLst/>
          </a:prstGeom>
          <a:noFill/>
          <a:ln>
            <a:solidFill>
              <a:schemeClr val="bg2">
                <a:lumMod val="25000"/>
              </a:schemeClr>
            </a:solidFill>
          </a:ln>
        </p:spPr>
        <p:txBody>
          <a:bodyPr>
            <a:spAutoFit/>
          </a:bodyPr>
          <a:lstStyle/>
          <a:p>
            <a:pPr algn="ctr" eaLnBrk="1" fontAlgn="auto" hangingPunct="1">
              <a:spcBef>
                <a:spcPts val="0"/>
              </a:spcBef>
              <a:spcAft>
                <a:spcPts val="0"/>
              </a:spcAft>
              <a:defRPr/>
            </a:pPr>
            <a:r>
              <a:rPr lang="en-US" sz="3400" dirty="0">
                <a:solidFill>
                  <a:schemeClr val="accent1">
                    <a:lumMod val="50000"/>
                  </a:schemeClr>
                </a:solidFill>
                <a:latin typeface="+mn-lt"/>
              </a:rPr>
              <a:t>POINT ONE</a:t>
            </a:r>
          </a:p>
        </p:txBody>
      </p:sp>
      <p:sp>
        <p:nvSpPr>
          <p:cNvPr id="4" name="TextBox 3">
            <a:extLst>
              <a:ext uri="{FF2B5EF4-FFF2-40B4-BE49-F238E27FC236}">
                <a16:creationId xmlns:a16="http://schemas.microsoft.com/office/drawing/2014/main" id="{D81028BF-FC54-4A8F-9F05-84E58B2BFE01}"/>
              </a:ext>
            </a:extLst>
          </p:cNvPr>
          <p:cNvSpPr txBox="1"/>
          <p:nvPr/>
        </p:nvSpPr>
        <p:spPr>
          <a:xfrm>
            <a:off x="4521200" y="-104775"/>
            <a:ext cx="7559675" cy="6094413"/>
          </a:xfrm>
          <a:prstGeom prst="rect">
            <a:avLst/>
          </a:prstGeom>
          <a:noFill/>
        </p:spPr>
        <p:txBody>
          <a:bodyPr>
            <a:spAutoFit/>
          </a:bodyPr>
          <a:lstStyle/>
          <a:p>
            <a:pPr algn="ctr" eaLnBrk="1" fontAlgn="auto" hangingPunct="1">
              <a:spcBef>
                <a:spcPts val="0"/>
              </a:spcBef>
              <a:spcAft>
                <a:spcPts val="0"/>
              </a:spcAft>
              <a:defRPr/>
            </a:pPr>
            <a:r>
              <a:rPr lang="en-US" sz="9600" dirty="0">
                <a:solidFill>
                  <a:schemeClr val="accent1">
                    <a:lumMod val="50000"/>
                  </a:schemeClr>
                </a:solidFill>
              </a:rPr>
              <a:t>RELEASE</a:t>
            </a:r>
          </a:p>
          <a:p>
            <a:pPr algn="ctr" eaLnBrk="1" fontAlgn="auto" hangingPunct="1">
              <a:spcBef>
                <a:spcPts val="0"/>
              </a:spcBef>
              <a:spcAft>
                <a:spcPts val="0"/>
              </a:spcAft>
              <a:defRPr/>
            </a:pPr>
            <a:endParaRPr lang="en-US" sz="5400" dirty="0">
              <a:solidFill>
                <a:schemeClr val="accent1">
                  <a:lumMod val="50000"/>
                </a:schemeClr>
              </a:solidFill>
            </a:endParaRPr>
          </a:p>
          <a:p>
            <a:pPr algn="ctr" eaLnBrk="1" fontAlgn="auto" hangingPunct="1">
              <a:spcBef>
                <a:spcPts val="0"/>
              </a:spcBef>
              <a:spcAft>
                <a:spcPts val="0"/>
              </a:spcAft>
              <a:defRPr/>
            </a:pPr>
            <a:r>
              <a:rPr lang="en-US" sz="4800" dirty="0">
                <a:solidFill>
                  <a:schemeClr val="accent1">
                    <a:lumMod val="50000"/>
                  </a:schemeClr>
                </a:solidFill>
              </a:rPr>
              <a:t>What do you need to release your grip on?</a:t>
            </a:r>
          </a:p>
          <a:p>
            <a:pPr algn="ctr" eaLnBrk="1" fontAlgn="auto" hangingPunct="1">
              <a:spcBef>
                <a:spcPts val="0"/>
              </a:spcBef>
              <a:spcAft>
                <a:spcPts val="0"/>
              </a:spcAft>
              <a:defRPr/>
            </a:pPr>
            <a:endParaRPr lang="en-US" sz="4800" dirty="0">
              <a:solidFill>
                <a:schemeClr val="accent1">
                  <a:lumMod val="50000"/>
                </a:schemeClr>
              </a:solidFill>
            </a:endParaRPr>
          </a:p>
          <a:p>
            <a:pPr algn="ctr" eaLnBrk="1" fontAlgn="auto" hangingPunct="1">
              <a:spcBef>
                <a:spcPts val="0"/>
              </a:spcBef>
              <a:spcAft>
                <a:spcPts val="0"/>
              </a:spcAft>
              <a:defRPr/>
            </a:pPr>
            <a:r>
              <a:rPr lang="en-US" sz="4800" dirty="0">
                <a:solidFill>
                  <a:schemeClr val="accent1">
                    <a:lumMod val="50000"/>
                  </a:schemeClr>
                </a:solidFill>
              </a:rPr>
              <a:t>What do you need to be released from?</a:t>
            </a:r>
            <a:endParaRPr lang="en-US" sz="5400" dirty="0">
              <a:solidFill>
                <a:schemeClr val="accent1">
                  <a:lumMod val="50000"/>
                </a:schemeClr>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4">
            <a:extLst>
              <a:ext uri="{FF2B5EF4-FFF2-40B4-BE49-F238E27FC236}">
                <a16:creationId xmlns:a16="http://schemas.microsoft.com/office/drawing/2014/main" id="{C02AF067-1BC5-490B-93F7-7C36E1B5D1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0875"/>
            <a:ext cx="4257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Title 1">
            <a:extLst>
              <a:ext uri="{FF2B5EF4-FFF2-40B4-BE49-F238E27FC236}">
                <a16:creationId xmlns:a16="http://schemas.microsoft.com/office/drawing/2014/main" id="{FFB10C6D-130B-437C-B4D5-CA6E5FCF383E}"/>
              </a:ext>
            </a:extLst>
          </p:cNvPr>
          <p:cNvSpPr>
            <a:spLocks noGrp="1"/>
          </p:cNvSpPr>
          <p:nvPr>
            <p:ph type="ctrTitle"/>
          </p:nvPr>
        </p:nvSpPr>
        <p:spPr>
          <a:xfrm>
            <a:off x="0" y="0"/>
            <a:ext cx="4257675" cy="2028825"/>
          </a:xfrm>
          <a:ln>
            <a:solidFill>
              <a:schemeClr val="tx1"/>
            </a:solidFill>
            <a:miter lim="800000"/>
            <a:headEnd/>
            <a:tailEnd/>
          </a:ln>
        </p:spPr>
        <p:txBody>
          <a:bodyPr/>
          <a:lstStyle/>
          <a:p>
            <a:pPr eaLnBrk="1" hangingPunct="1"/>
            <a:r>
              <a:rPr lang="en-US" altLang="en-US" sz="5400" b="1"/>
              <a:t>The Church</a:t>
            </a:r>
            <a:br>
              <a:rPr lang="en-US" altLang="en-US" sz="5400" b="1"/>
            </a:br>
            <a:endParaRPr lang="en-US" altLang="en-US" sz="4000" b="1"/>
          </a:p>
        </p:txBody>
      </p:sp>
      <p:sp>
        <p:nvSpPr>
          <p:cNvPr id="3" name="TextBox 2">
            <a:extLst>
              <a:ext uri="{FF2B5EF4-FFF2-40B4-BE49-F238E27FC236}">
                <a16:creationId xmlns:a16="http://schemas.microsoft.com/office/drawing/2014/main" id="{72B773D0-7783-4802-9029-1A4754A6E766}"/>
              </a:ext>
            </a:extLst>
          </p:cNvPr>
          <p:cNvSpPr txBox="1"/>
          <p:nvPr/>
        </p:nvSpPr>
        <p:spPr>
          <a:xfrm>
            <a:off x="0" y="2844800"/>
            <a:ext cx="4257675" cy="614363"/>
          </a:xfrm>
          <a:prstGeom prst="rect">
            <a:avLst/>
          </a:prstGeom>
          <a:noFill/>
          <a:ln>
            <a:solidFill>
              <a:schemeClr val="bg2">
                <a:lumMod val="25000"/>
              </a:schemeClr>
            </a:solidFill>
          </a:ln>
        </p:spPr>
        <p:txBody>
          <a:bodyPr>
            <a:spAutoFit/>
          </a:bodyPr>
          <a:lstStyle/>
          <a:p>
            <a:pPr algn="ctr" eaLnBrk="1" fontAlgn="auto" hangingPunct="1">
              <a:spcBef>
                <a:spcPts val="0"/>
              </a:spcBef>
              <a:spcAft>
                <a:spcPts val="0"/>
              </a:spcAft>
              <a:defRPr/>
            </a:pPr>
            <a:r>
              <a:rPr lang="en-US" sz="3400" dirty="0">
                <a:solidFill>
                  <a:schemeClr val="accent1">
                    <a:lumMod val="50000"/>
                  </a:schemeClr>
                </a:solidFill>
                <a:latin typeface="+mn-lt"/>
              </a:rPr>
              <a:t>POINT TWO</a:t>
            </a:r>
          </a:p>
        </p:txBody>
      </p:sp>
      <p:sp>
        <p:nvSpPr>
          <p:cNvPr id="4" name="TextBox 3">
            <a:extLst>
              <a:ext uri="{FF2B5EF4-FFF2-40B4-BE49-F238E27FC236}">
                <a16:creationId xmlns:a16="http://schemas.microsoft.com/office/drawing/2014/main" id="{D81028BF-FC54-4A8F-9F05-84E58B2BFE01}"/>
              </a:ext>
            </a:extLst>
          </p:cNvPr>
          <p:cNvSpPr txBox="1"/>
          <p:nvPr/>
        </p:nvSpPr>
        <p:spPr>
          <a:xfrm>
            <a:off x="4341813" y="2028825"/>
            <a:ext cx="7559675" cy="3232150"/>
          </a:xfrm>
          <a:prstGeom prst="rect">
            <a:avLst/>
          </a:prstGeom>
          <a:noFill/>
        </p:spPr>
        <p:txBody>
          <a:bodyPr>
            <a:spAutoFit/>
          </a:bodyPr>
          <a:lstStyle/>
          <a:p>
            <a:pPr algn="ctr" eaLnBrk="1" fontAlgn="auto" hangingPunct="1">
              <a:spcBef>
                <a:spcPts val="0"/>
              </a:spcBef>
              <a:spcAft>
                <a:spcPts val="0"/>
              </a:spcAft>
              <a:defRPr/>
            </a:pPr>
            <a:r>
              <a:rPr lang="en-US" sz="9600" dirty="0">
                <a:solidFill>
                  <a:schemeClr val="accent1">
                    <a:lumMod val="50000"/>
                  </a:schemeClr>
                </a:solidFill>
              </a:rPr>
              <a:t>RETURN</a:t>
            </a:r>
          </a:p>
          <a:p>
            <a:pPr algn="ctr" eaLnBrk="1" fontAlgn="auto" hangingPunct="1">
              <a:spcBef>
                <a:spcPts val="0"/>
              </a:spcBef>
              <a:spcAft>
                <a:spcPts val="0"/>
              </a:spcAft>
              <a:defRPr/>
            </a:pPr>
            <a:endParaRPr lang="en-US" sz="5400" dirty="0">
              <a:solidFill>
                <a:schemeClr val="accent1">
                  <a:lumMod val="50000"/>
                </a:schemeClr>
              </a:solidFill>
            </a:endParaRPr>
          </a:p>
          <a:p>
            <a:pPr algn="ctr" eaLnBrk="1" fontAlgn="auto" hangingPunct="1">
              <a:spcBef>
                <a:spcPts val="0"/>
              </a:spcBef>
              <a:spcAft>
                <a:spcPts val="0"/>
              </a:spcAft>
              <a:defRPr/>
            </a:pPr>
            <a:endParaRPr lang="en-US" sz="5400" dirty="0">
              <a:solidFill>
                <a:schemeClr val="accent1">
                  <a:lumMod val="50000"/>
                </a:schemeClr>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4">
            <a:extLst>
              <a:ext uri="{FF2B5EF4-FFF2-40B4-BE49-F238E27FC236}">
                <a16:creationId xmlns:a16="http://schemas.microsoft.com/office/drawing/2014/main" id="{3A2976A7-B062-4312-862C-123C1A6A90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0875"/>
            <a:ext cx="4257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Title 1">
            <a:extLst>
              <a:ext uri="{FF2B5EF4-FFF2-40B4-BE49-F238E27FC236}">
                <a16:creationId xmlns:a16="http://schemas.microsoft.com/office/drawing/2014/main" id="{74B21949-C664-4CAA-8ECA-1F881E772D36}"/>
              </a:ext>
            </a:extLst>
          </p:cNvPr>
          <p:cNvSpPr>
            <a:spLocks noGrp="1"/>
          </p:cNvSpPr>
          <p:nvPr>
            <p:ph type="ctrTitle"/>
          </p:nvPr>
        </p:nvSpPr>
        <p:spPr>
          <a:xfrm>
            <a:off x="0" y="0"/>
            <a:ext cx="4257675" cy="2028825"/>
          </a:xfrm>
          <a:ln>
            <a:solidFill>
              <a:schemeClr val="tx1"/>
            </a:solidFill>
            <a:miter lim="800000"/>
            <a:headEnd/>
            <a:tailEnd/>
          </a:ln>
        </p:spPr>
        <p:txBody>
          <a:bodyPr/>
          <a:lstStyle/>
          <a:p>
            <a:pPr eaLnBrk="1" hangingPunct="1"/>
            <a:r>
              <a:rPr lang="en-US" altLang="en-US" sz="5400" b="1"/>
              <a:t>The Church</a:t>
            </a:r>
            <a:br>
              <a:rPr lang="en-US" altLang="en-US" sz="5400" b="1"/>
            </a:br>
            <a:endParaRPr lang="en-US" altLang="en-US" sz="4000" b="1"/>
          </a:p>
        </p:txBody>
      </p:sp>
      <p:sp>
        <p:nvSpPr>
          <p:cNvPr id="3" name="TextBox 2">
            <a:extLst>
              <a:ext uri="{FF2B5EF4-FFF2-40B4-BE49-F238E27FC236}">
                <a16:creationId xmlns:a16="http://schemas.microsoft.com/office/drawing/2014/main" id="{72B773D0-7783-4802-9029-1A4754A6E766}"/>
              </a:ext>
            </a:extLst>
          </p:cNvPr>
          <p:cNvSpPr txBox="1"/>
          <p:nvPr/>
        </p:nvSpPr>
        <p:spPr>
          <a:xfrm>
            <a:off x="0" y="2844800"/>
            <a:ext cx="4257675" cy="614363"/>
          </a:xfrm>
          <a:prstGeom prst="rect">
            <a:avLst/>
          </a:prstGeom>
          <a:noFill/>
          <a:ln>
            <a:solidFill>
              <a:schemeClr val="bg2">
                <a:lumMod val="25000"/>
              </a:schemeClr>
            </a:solidFill>
          </a:ln>
        </p:spPr>
        <p:txBody>
          <a:bodyPr>
            <a:spAutoFit/>
          </a:bodyPr>
          <a:lstStyle/>
          <a:p>
            <a:pPr algn="ctr" eaLnBrk="1" fontAlgn="auto" hangingPunct="1">
              <a:spcBef>
                <a:spcPts val="0"/>
              </a:spcBef>
              <a:spcAft>
                <a:spcPts val="0"/>
              </a:spcAft>
              <a:defRPr/>
            </a:pPr>
            <a:r>
              <a:rPr lang="en-US" sz="3400" dirty="0">
                <a:solidFill>
                  <a:schemeClr val="accent1">
                    <a:lumMod val="50000"/>
                  </a:schemeClr>
                </a:solidFill>
                <a:latin typeface="+mn-lt"/>
              </a:rPr>
              <a:t>POINT TWO</a:t>
            </a:r>
          </a:p>
        </p:txBody>
      </p:sp>
      <p:sp>
        <p:nvSpPr>
          <p:cNvPr id="4" name="TextBox 3">
            <a:extLst>
              <a:ext uri="{FF2B5EF4-FFF2-40B4-BE49-F238E27FC236}">
                <a16:creationId xmlns:a16="http://schemas.microsoft.com/office/drawing/2014/main" id="{D81028BF-FC54-4A8F-9F05-84E58B2BFE01}"/>
              </a:ext>
            </a:extLst>
          </p:cNvPr>
          <p:cNvSpPr txBox="1"/>
          <p:nvPr/>
        </p:nvSpPr>
        <p:spPr>
          <a:xfrm>
            <a:off x="4854575" y="188913"/>
            <a:ext cx="7181850" cy="5016500"/>
          </a:xfrm>
          <a:prstGeom prst="rect">
            <a:avLst/>
          </a:prstGeom>
          <a:noFill/>
        </p:spPr>
        <p:txBody>
          <a:bodyPr>
            <a:spAutoFit/>
          </a:bodyPr>
          <a:lstStyle/>
          <a:p>
            <a:pPr>
              <a:defRPr/>
            </a:pPr>
            <a:r>
              <a:rPr lang="en-US" sz="4000" b="1" dirty="0">
                <a:solidFill>
                  <a:schemeClr val="accent1">
                    <a:lumMod val="50000"/>
                  </a:schemeClr>
                </a:solidFill>
              </a:rPr>
              <a:t>Jeremiah 8:5 (NIV) </a:t>
            </a:r>
          </a:p>
          <a:p>
            <a:pPr>
              <a:defRPr/>
            </a:pPr>
            <a:br>
              <a:rPr lang="en-US" sz="4000" dirty="0">
                <a:solidFill>
                  <a:schemeClr val="accent1">
                    <a:lumMod val="50000"/>
                  </a:schemeClr>
                </a:solidFill>
              </a:rPr>
            </a:br>
            <a:r>
              <a:rPr lang="en-US" sz="4000" baseline="30000" dirty="0">
                <a:solidFill>
                  <a:schemeClr val="accent1">
                    <a:lumMod val="50000"/>
                  </a:schemeClr>
                </a:solidFill>
              </a:rPr>
              <a:t>5 </a:t>
            </a:r>
            <a:r>
              <a:rPr lang="en-US" sz="4000" dirty="0">
                <a:solidFill>
                  <a:schemeClr val="accent1">
                    <a:lumMod val="50000"/>
                  </a:schemeClr>
                </a:solidFill>
              </a:rPr>
              <a:t> Why then have these people turned away? Why does Jerusalem always turn away? They cling to deceit; they refuse to </a:t>
            </a:r>
            <a:r>
              <a:rPr lang="en-US" sz="4000" u="sng" dirty="0">
                <a:solidFill>
                  <a:schemeClr val="accent1">
                    <a:lumMod val="50000"/>
                  </a:schemeClr>
                </a:solidFill>
              </a:rPr>
              <a:t>return</a:t>
            </a:r>
            <a:r>
              <a:rPr lang="en-US" sz="4000" dirty="0">
                <a:solidFill>
                  <a:schemeClr val="accent1">
                    <a:lumMod val="50000"/>
                  </a:schemeClr>
                </a:solidFill>
              </a:rPr>
              <a:t>. </a:t>
            </a:r>
            <a:br>
              <a:rPr lang="en-US" sz="4000" dirty="0"/>
            </a:br>
            <a:endParaRPr lang="en-US" sz="4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4">
            <a:extLst>
              <a:ext uri="{FF2B5EF4-FFF2-40B4-BE49-F238E27FC236}">
                <a16:creationId xmlns:a16="http://schemas.microsoft.com/office/drawing/2014/main" id="{D7492B66-F39C-4459-9FBA-72E6650BFD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0875"/>
            <a:ext cx="4257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Title 1">
            <a:extLst>
              <a:ext uri="{FF2B5EF4-FFF2-40B4-BE49-F238E27FC236}">
                <a16:creationId xmlns:a16="http://schemas.microsoft.com/office/drawing/2014/main" id="{590BBA2C-1206-4226-A071-28A2723A75F4}"/>
              </a:ext>
            </a:extLst>
          </p:cNvPr>
          <p:cNvSpPr>
            <a:spLocks noGrp="1"/>
          </p:cNvSpPr>
          <p:nvPr>
            <p:ph type="ctrTitle"/>
          </p:nvPr>
        </p:nvSpPr>
        <p:spPr>
          <a:xfrm>
            <a:off x="0" y="0"/>
            <a:ext cx="4257675" cy="2028825"/>
          </a:xfrm>
          <a:ln>
            <a:solidFill>
              <a:schemeClr val="tx1"/>
            </a:solidFill>
            <a:miter lim="800000"/>
            <a:headEnd/>
            <a:tailEnd/>
          </a:ln>
        </p:spPr>
        <p:txBody>
          <a:bodyPr/>
          <a:lstStyle/>
          <a:p>
            <a:pPr eaLnBrk="1" hangingPunct="1"/>
            <a:r>
              <a:rPr lang="en-US" altLang="en-US" sz="5400" b="1"/>
              <a:t>The Church</a:t>
            </a:r>
            <a:br>
              <a:rPr lang="en-US" altLang="en-US" sz="5400" b="1"/>
            </a:br>
            <a:endParaRPr lang="en-US" altLang="en-US" sz="4000" b="1"/>
          </a:p>
        </p:txBody>
      </p:sp>
      <p:sp>
        <p:nvSpPr>
          <p:cNvPr id="3" name="TextBox 2">
            <a:extLst>
              <a:ext uri="{FF2B5EF4-FFF2-40B4-BE49-F238E27FC236}">
                <a16:creationId xmlns:a16="http://schemas.microsoft.com/office/drawing/2014/main" id="{72B773D0-7783-4802-9029-1A4754A6E766}"/>
              </a:ext>
            </a:extLst>
          </p:cNvPr>
          <p:cNvSpPr txBox="1"/>
          <p:nvPr/>
        </p:nvSpPr>
        <p:spPr>
          <a:xfrm>
            <a:off x="0" y="2844800"/>
            <a:ext cx="4257675" cy="614363"/>
          </a:xfrm>
          <a:prstGeom prst="rect">
            <a:avLst/>
          </a:prstGeom>
          <a:noFill/>
          <a:ln>
            <a:solidFill>
              <a:schemeClr val="bg2">
                <a:lumMod val="25000"/>
              </a:schemeClr>
            </a:solidFill>
          </a:ln>
        </p:spPr>
        <p:txBody>
          <a:bodyPr>
            <a:spAutoFit/>
          </a:bodyPr>
          <a:lstStyle/>
          <a:p>
            <a:pPr algn="ctr" eaLnBrk="1" fontAlgn="auto" hangingPunct="1">
              <a:spcBef>
                <a:spcPts val="0"/>
              </a:spcBef>
              <a:spcAft>
                <a:spcPts val="0"/>
              </a:spcAft>
              <a:defRPr/>
            </a:pPr>
            <a:r>
              <a:rPr lang="en-US" sz="3400" dirty="0">
                <a:solidFill>
                  <a:schemeClr val="accent1">
                    <a:lumMod val="50000"/>
                  </a:schemeClr>
                </a:solidFill>
                <a:latin typeface="+mn-lt"/>
              </a:rPr>
              <a:t>POINT TWO</a:t>
            </a:r>
          </a:p>
        </p:txBody>
      </p:sp>
      <p:sp>
        <p:nvSpPr>
          <p:cNvPr id="4" name="TextBox 3">
            <a:extLst>
              <a:ext uri="{FF2B5EF4-FFF2-40B4-BE49-F238E27FC236}">
                <a16:creationId xmlns:a16="http://schemas.microsoft.com/office/drawing/2014/main" id="{D81028BF-FC54-4A8F-9F05-84E58B2BFE01}"/>
              </a:ext>
            </a:extLst>
          </p:cNvPr>
          <p:cNvSpPr txBox="1"/>
          <p:nvPr/>
        </p:nvSpPr>
        <p:spPr>
          <a:xfrm>
            <a:off x="4854575" y="188913"/>
            <a:ext cx="7181850" cy="5632450"/>
          </a:xfrm>
          <a:prstGeom prst="rect">
            <a:avLst/>
          </a:prstGeom>
          <a:noFill/>
        </p:spPr>
        <p:txBody>
          <a:bodyPr>
            <a:spAutoFit/>
          </a:bodyPr>
          <a:lstStyle/>
          <a:p>
            <a:pPr>
              <a:defRPr/>
            </a:pPr>
            <a:r>
              <a:rPr lang="en-US" sz="4800" b="1" dirty="0">
                <a:solidFill>
                  <a:schemeClr val="accent1">
                    <a:lumMod val="50000"/>
                  </a:schemeClr>
                </a:solidFill>
              </a:rPr>
              <a:t>Lamentations 3:40 (NIV)</a:t>
            </a:r>
          </a:p>
          <a:p>
            <a:pPr>
              <a:defRPr/>
            </a:pPr>
            <a:r>
              <a:rPr lang="en-US" sz="4800" b="1" dirty="0">
                <a:solidFill>
                  <a:schemeClr val="accent1">
                    <a:lumMod val="50000"/>
                  </a:schemeClr>
                </a:solidFill>
              </a:rPr>
              <a:t> </a:t>
            </a:r>
            <a:br>
              <a:rPr lang="en-US" sz="4800" dirty="0">
                <a:solidFill>
                  <a:schemeClr val="accent1">
                    <a:lumMod val="50000"/>
                  </a:schemeClr>
                </a:solidFill>
              </a:rPr>
            </a:br>
            <a:r>
              <a:rPr lang="en-US" sz="4800" baseline="30000" dirty="0">
                <a:solidFill>
                  <a:schemeClr val="accent1">
                    <a:lumMod val="50000"/>
                  </a:schemeClr>
                </a:solidFill>
              </a:rPr>
              <a:t>40 </a:t>
            </a:r>
            <a:r>
              <a:rPr lang="en-US" sz="4800" dirty="0">
                <a:solidFill>
                  <a:schemeClr val="accent1">
                    <a:lumMod val="50000"/>
                  </a:schemeClr>
                </a:solidFill>
              </a:rPr>
              <a:t> Let us examine our ways and test them, and let us return to the </a:t>
            </a:r>
            <a:r>
              <a:rPr lang="en-US" sz="4800" cap="small" dirty="0">
                <a:solidFill>
                  <a:schemeClr val="accent1">
                    <a:lumMod val="50000"/>
                  </a:schemeClr>
                </a:solidFill>
              </a:rPr>
              <a:t>LORD</a:t>
            </a:r>
            <a:r>
              <a:rPr lang="en-US" sz="4800" dirty="0">
                <a:solidFill>
                  <a:schemeClr val="accent1">
                    <a:lumMod val="50000"/>
                  </a:schemeClr>
                </a:solidFill>
              </a:rPr>
              <a:t>. </a:t>
            </a:r>
            <a:br>
              <a:rPr lang="en-US" sz="4000" dirty="0"/>
            </a:br>
            <a:endParaRPr lang="en-US" sz="4000" dirty="0"/>
          </a:p>
          <a:p>
            <a:pPr>
              <a:defRPr/>
            </a:pPr>
            <a:br>
              <a:rPr lang="en-US" sz="4000" dirty="0"/>
            </a:br>
            <a:endParaRPr lang="en-US"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4">
            <a:extLst>
              <a:ext uri="{FF2B5EF4-FFF2-40B4-BE49-F238E27FC236}">
                <a16:creationId xmlns:a16="http://schemas.microsoft.com/office/drawing/2014/main" id="{38F9B744-370F-4209-98CC-E3BF075BD7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0875"/>
            <a:ext cx="4257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itle 1">
            <a:extLst>
              <a:ext uri="{FF2B5EF4-FFF2-40B4-BE49-F238E27FC236}">
                <a16:creationId xmlns:a16="http://schemas.microsoft.com/office/drawing/2014/main" id="{04A7EDD9-CF43-4081-8F3D-3D8A0DF03806}"/>
              </a:ext>
            </a:extLst>
          </p:cNvPr>
          <p:cNvSpPr>
            <a:spLocks noGrp="1"/>
          </p:cNvSpPr>
          <p:nvPr>
            <p:ph type="ctrTitle"/>
          </p:nvPr>
        </p:nvSpPr>
        <p:spPr>
          <a:xfrm>
            <a:off x="0" y="0"/>
            <a:ext cx="4257675" cy="2028825"/>
          </a:xfrm>
          <a:ln>
            <a:solidFill>
              <a:schemeClr val="tx1"/>
            </a:solidFill>
            <a:miter lim="800000"/>
            <a:headEnd/>
            <a:tailEnd/>
          </a:ln>
        </p:spPr>
        <p:txBody>
          <a:bodyPr/>
          <a:lstStyle/>
          <a:p>
            <a:pPr eaLnBrk="1" hangingPunct="1"/>
            <a:r>
              <a:rPr lang="en-US" altLang="en-US" sz="5400" b="1"/>
              <a:t>The Church</a:t>
            </a:r>
            <a:br>
              <a:rPr lang="en-US" altLang="en-US" sz="5400" b="1"/>
            </a:br>
            <a:endParaRPr lang="en-US" altLang="en-US" sz="4000" b="1"/>
          </a:p>
        </p:txBody>
      </p:sp>
      <p:sp>
        <p:nvSpPr>
          <p:cNvPr id="3" name="TextBox 2">
            <a:extLst>
              <a:ext uri="{FF2B5EF4-FFF2-40B4-BE49-F238E27FC236}">
                <a16:creationId xmlns:a16="http://schemas.microsoft.com/office/drawing/2014/main" id="{72B773D0-7783-4802-9029-1A4754A6E766}"/>
              </a:ext>
            </a:extLst>
          </p:cNvPr>
          <p:cNvSpPr txBox="1"/>
          <p:nvPr/>
        </p:nvSpPr>
        <p:spPr>
          <a:xfrm>
            <a:off x="0" y="2844800"/>
            <a:ext cx="4257675" cy="614363"/>
          </a:xfrm>
          <a:prstGeom prst="rect">
            <a:avLst/>
          </a:prstGeom>
          <a:noFill/>
          <a:ln>
            <a:solidFill>
              <a:schemeClr val="bg2">
                <a:lumMod val="25000"/>
              </a:schemeClr>
            </a:solidFill>
          </a:ln>
        </p:spPr>
        <p:txBody>
          <a:bodyPr>
            <a:spAutoFit/>
          </a:bodyPr>
          <a:lstStyle/>
          <a:p>
            <a:pPr algn="ctr" eaLnBrk="1" fontAlgn="auto" hangingPunct="1">
              <a:spcBef>
                <a:spcPts val="0"/>
              </a:spcBef>
              <a:spcAft>
                <a:spcPts val="0"/>
              </a:spcAft>
              <a:defRPr/>
            </a:pPr>
            <a:r>
              <a:rPr lang="en-US" sz="3400" dirty="0">
                <a:solidFill>
                  <a:schemeClr val="accent1">
                    <a:lumMod val="50000"/>
                  </a:schemeClr>
                </a:solidFill>
                <a:latin typeface="+mn-lt"/>
              </a:rPr>
              <a:t>Matthew 16:16-19 NIV</a:t>
            </a:r>
          </a:p>
        </p:txBody>
      </p:sp>
      <p:sp>
        <p:nvSpPr>
          <p:cNvPr id="4" name="TextBox 3">
            <a:extLst>
              <a:ext uri="{FF2B5EF4-FFF2-40B4-BE49-F238E27FC236}">
                <a16:creationId xmlns:a16="http://schemas.microsoft.com/office/drawing/2014/main" id="{D81028BF-FC54-4A8F-9F05-84E58B2BFE01}"/>
              </a:ext>
            </a:extLst>
          </p:cNvPr>
          <p:cNvSpPr txBox="1"/>
          <p:nvPr/>
        </p:nvSpPr>
        <p:spPr>
          <a:xfrm>
            <a:off x="4583113" y="301625"/>
            <a:ext cx="7404100" cy="6002338"/>
          </a:xfrm>
          <a:prstGeom prst="rect">
            <a:avLst/>
          </a:prstGeom>
          <a:noFill/>
        </p:spPr>
        <p:txBody>
          <a:bodyPr>
            <a:spAutoFit/>
          </a:bodyPr>
          <a:lstStyle/>
          <a:p>
            <a:pPr>
              <a:defRPr/>
            </a:pPr>
            <a:r>
              <a:rPr lang="en-US" sz="3200" baseline="30000" dirty="0">
                <a:solidFill>
                  <a:schemeClr val="accent1">
                    <a:lumMod val="50000"/>
                  </a:schemeClr>
                </a:solidFill>
              </a:rPr>
              <a:t>16 </a:t>
            </a:r>
            <a:r>
              <a:rPr lang="en-US" sz="3200" dirty="0">
                <a:solidFill>
                  <a:schemeClr val="accent1">
                    <a:lumMod val="50000"/>
                  </a:schemeClr>
                </a:solidFill>
              </a:rPr>
              <a:t> Simon Peter answered, "You are the Christ, the Son of the living God." </a:t>
            </a:r>
            <a:br>
              <a:rPr lang="en-US" sz="3200" dirty="0">
                <a:solidFill>
                  <a:schemeClr val="accent1">
                    <a:lumMod val="50000"/>
                  </a:schemeClr>
                </a:solidFill>
              </a:rPr>
            </a:br>
            <a:r>
              <a:rPr lang="en-US" sz="3200" baseline="30000" dirty="0">
                <a:solidFill>
                  <a:schemeClr val="accent1">
                    <a:lumMod val="50000"/>
                  </a:schemeClr>
                </a:solidFill>
              </a:rPr>
              <a:t>17 </a:t>
            </a:r>
            <a:r>
              <a:rPr lang="en-US" sz="3200" dirty="0">
                <a:solidFill>
                  <a:schemeClr val="accent1">
                    <a:lumMod val="50000"/>
                  </a:schemeClr>
                </a:solidFill>
              </a:rPr>
              <a:t> Jesus replied, "Blessed are you, Simon son of Jonah, for this was not revealed to you by man, but by my Father in heaven. </a:t>
            </a:r>
            <a:br>
              <a:rPr lang="en-US" sz="3200" dirty="0">
                <a:solidFill>
                  <a:schemeClr val="accent1">
                    <a:lumMod val="50000"/>
                  </a:schemeClr>
                </a:solidFill>
              </a:rPr>
            </a:br>
            <a:r>
              <a:rPr lang="en-US" sz="3200" baseline="30000" dirty="0">
                <a:solidFill>
                  <a:schemeClr val="accent1">
                    <a:lumMod val="50000"/>
                  </a:schemeClr>
                </a:solidFill>
              </a:rPr>
              <a:t>18 </a:t>
            </a:r>
            <a:r>
              <a:rPr lang="en-US" sz="3200" dirty="0">
                <a:solidFill>
                  <a:schemeClr val="accent1">
                    <a:lumMod val="50000"/>
                  </a:schemeClr>
                </a:solidFill>
              </a:rPr>
              <a:t> And I tell you that you are Peter, and on this rock I will build my church, and the gates of Hades will not overcome it. </a:t>
            </a:r>
            <a:br>
              <a:rPr lang="en-US" sz="3200" dirty="0">
                <a:solidFill>
                  <a:schemeClr val="accent1">
                    <a:lumMod val="50000"/>
                  </a:schemeClr>
                </a:solidFill>
              </a:rPr>
            </a:br>
            <a:r>
              <a:rPr lang="en-US" sz="3200" baseline="30000" dirty="0">
                <a:solidFill>
                  <a:schemeClr val="accent1">
                    <a:lumMod val="50000"/>
                  </a:schemeClr>
                </a:solidFill>
              </a:rPr>
              <a:t>19 </a:t>
            </a:r>
            <a:r>
              <a:rPr lang="en-US" sz="3200" dirty="0">
                <a:solidFill>
                  <a:schemeClr val="accent1">
                    <a:lumMod val="50000"/>
                  </a:schemeClr>
                </a:solidFill>
              </a:rPr>
              <a:t> I will give you the keys of the kingdom of heaven; whatever you bind on earth will be bound in heaven, and whatever you loose on earth will be loosed in heaven."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4">
            <a:extLst>
              <a:ext uri="{FF2B5EF4-FFF2-40B4-BE49-F238E27FC236}">
                <a16:creationId xmlns:a16="http://schemas.microsoft.com/office/drawing/2014/main" id="{333890DB-2FDA-4170-8EC0-9D1D35E902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0875"/>
            <a:ext cx="4257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1" name="Title 1">
            <a:extLst>
              <a:ext uri="{FF2B5EF4-FFF2-40B4-BE49-F238E27FC236}">
                <a16:creationId xmlns:a16="http://schemas.microsoft.com/office/drawing/2014/main" id="{DCE704C7-FDD7-49FF-A44C-5BD55267482C}"/>
              </a:ext>
            </a:extLst>
          </p:cNvPr>
          <p:cNvSpPr>
            <a:spLocks noGrp="1"/>
          </p:cNvSpPr>
          <p:nvPr>
            <p:ph type="ctrTitle"/>
          </p:nvPr>
        </p:nvSpPr>
        <p:spPr>
          <a:xfrm>
            <a:off x="0" y="0"/>
            <a:ext cx="4257675" cy="2028825"/>
          </a:xfrm>
          <a:ln>
            <a:solidFill>
              <a:schemeClr val="tx1"/>
            </a:solidFill>
            <a:miter lim="800000"/>
            <a:headEnd/>
            <a:tailEnd/>
          </a:ln>
        </p:spPr>
        <p:txBody>
          <a:bodyPr/>
          <a:lstStyle/>
          <a:p>
            <a:pPr eaLnBrk="1" hangingPunct="1"/>
            <a:r>
              <a:rPr lang="en-US" altLang="en-US" sz="5400" b="1"/>
              <a:t>The Church</a:t>
            </a:r>
            <a:br>
              <a:rPr lang="en-US" altLang="en-US" sz="5400" b="1"/>
            </a:br>
            <a:endParaRPr lang="en-US" altLang="en-US" sz="4000" b="1"/>
          </a:p>
        </p:txBody>
      </p:sp>
      <p:sp>
        <p:nvSpPr>
          <p:cNvPr id="3" name="TextBox 2">
            <a:extLst>
              <a:ext uri="{FF2B5EF4-FFF2-40B4-BE49-F238E27FC236}">
                <a16:creationId xmlns:a16="http://schemas.microsoft.com/office/drawing/2014/main" id="{72B773D0-7783-4802-9029-1A4754A6E766}"/>
              </a:ext>
            </a:extLst>
          </p:cNvPr>
          <p:cNvSpPr txBox="1"/>
          <p:nvPr/>
        </p:nvSpPr>
        <p:spPr>
          <a:xfrm>
            <a:off x="0" y="2844800"/>
            <a:ext cx="4257675" cy="614363"/>
          </a:xfrm>
          <a:prstGeom prst="rect">
            <a:avLst/>
          </a:prstGeom>
          <a:noFill/>
          <a:ln>
            <a:solidFill>
              <a:schemeClr val="bg2">
                <a:lumMod val="25000"/>
              </a:schemeClr>
            </a:solidFill>
          </a:ln>
        </p:spPr>
        <p:txBody>
          <a:bodyPr>
            <a:spAutoFit/>
          </a:bodyPr>
          <a:lstStyle/>
          <a:p>
            <a:pPr algn="ctr" eaLnBrk="1" fontAlgn="auto" hangingPunct="1">
              <a:spcBef>
                <a:spcPts val="0"/>
              </a:spcBef>
              <a:spcAft>
                <a:spcPts val="0"/>
              </a:spcAft>
              <a:defRPr/>
            </a:pPr>
            <a:r>
              <a:rPr lang="en-US" sz="3400" dirty="0">
                <a:solidFill>
                  <a:schemeClr val="accent1">
                    <a:lumMod val="50000"/>
                  </a:schemeClr>
                </a:solidFill>
                <a:latin typeface="+mn-lt"/>
              </a:rPr>
              <a:t>POINT TWO</a:t>
            </a:r>
          </a:p>
        </p:txBody>
      </p:sp>
      <p:sp>
        <p:nvSpPr>
          <p:cNvPr id="4" name="TextBox 3">
            <a:extLst>
              <a:ext uri="{FF2B5EF4-FFF2-40B4-BE49-F238E27FC236}">
                <a16:creationId xmlns:a16="http://schemas.microsoft.com/office/drawing/2014/main" id="{D81028BF-FC54-4A8F-9F05-84E58B2BFE01}"/>
              </a:ext>
            </a:extLst>
          </p:cNvPr>
          <p:cNvSpPr txBox="1"/>
          <p:nvPr/>
        </p:nvSpPr>
        <p:spPr>
          <a:xfrm>
            <a:off x="4721225" y="58738"/>
            <a:ext cx="7181850" cy="6740525"/>
          </a:xfrm>
          <a:prstGeom prst="rect">
            <a:avLst/>
          </a:prstGeom>
          <a:noFill/>
        </p:spPr>
        <p:txBody>
          <a:bodyPr>
            <a:spAutoFit/>
          </a:bodyPr>
          <a:lstStyle/>
          <a:p>
            <a:pPr>
              <a:defRPr/>
            </a:pPr>
            <a:r>
              <a:rPr lang="en-US" sz="3600" b="1" dirty="0">
                <a:solidFill>
                  <a:schemeClr val="accent1">
                    <a:lumMod val="50000"/>
                  </a:schemeClr>
                </a:solidFill>
              </a:rPr>
              <a:t>Joel 2:12-13 (NIV) </a:t>
            </a:r>
          </a:p>
          <a:p>
            <a:pPr>
              <a:defRPr/>
            </a:pPr>
            <a:endParaRPr lang="en-US" sz="3600" dirty="0">
              <a:solidFill>
                <a:schemeClr val="accent1">
                  <a:lumMod val="50000"/>
                </a:schemeClr>
              </a:solidFill>
            </a:endParaRPr>
          </a:p>
          <a:p>
            <a:pPr>
              <a:defRPr/>
            </a:pPr>
            <a:r>
              <a:rPr lang="en-US" sz="3600" dirty="0">
                <a:solidFill>
                  <a:schemeClr val="accent1">
                    <a:lumMod val="50000"/>
                  </a:schemeClr>
                </a:solidFill>
              </a:rPr>
              <a:t>12  'Even now,' declares the LORD, 'return to me with all your heart, with fasting and weeping and mourning.' </a:t>
            </a:r>
          </a:p>
          <a:p>
            <a:pPr>
              <a:defRPr/>
            </a:pPr>
            <a:r>
              <a:rPr lang="en-US" sz="3600" dirty="0">
                <a:solidFill>
                  <a:schemeClr val="accent1">
                    <a:lumMod val="50000"/>
                  </a:schemeClr>
                </a:solidFill>
              </a:rPr>
              <a:t>13  Rend your heart and not your garments. Return to the LORD your God, for he is gracious and compassionate, slow to anger and abounding in love, and he relents from sending calamity. </a:t>
            </a:r>
            <a:endParaRPr lang="en-US" sz="4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4">
            <a:extLst>
              <a:ext uri="{FF2B5EF4-FFF2-40B4-BE49-F238E27FC236}">
                <a16:creationId xmlns:a16="http://schemas.microsoft.com/office/drawing/2014/main" id="{21BEEAD9-FE8E-41CA-BBEF-BC940D4F78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0875"/>
            <a:ext cx="4257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Title 1">
            <a:extLst>
              <a:ext uri="{FF2B5EF4-FFF2-40B4-BE49-F238E27FC236}">
                <a16:creationId xmlns:a16="http://schemas.microsoft.com/office/drawing/2014/main" id="{D8D312F1-806F-4835-B56D-8C1DAA8042C0}"/>
              </a:ext>
            </a:extLst>
          </p:cNvPr>
          <p:cNvSpPr>
            <a:spLocks noGrp="1"/>
          </p:cNvSpPr>
          <p:nvPr>
            <p:ph type="ctrTitle"/>
          </p:nvPr>
        </p:nvSpPr>
        <p:spPr>
          <a:xfrm>
            <a:off x="0" y="0"/>
            <a:ext cx="4257675" cy="2028825"/>
          </a:xfrm>
          <a:ln>
            <a:solidFill>
              <a:schemeClr val="tx1"/>
            </a:solidFill>
            <a:miter lim="800000"/>
            <a:headEnd/>
            <a:tailEnd/>
          </a:ln>
        </p:spPr>
        <p:txBody>
          <a:bodyPr/>
          <a:lstStyle/>
          <a:p>
            <a:pPr eaLnBrk="1" hangingPunct="1"/>
            <a:r>
              <a:rPr lang="en-US" altLang="en-US" sz="5400" b="1"/>
              <a:t>The Church</a:t>
            </a:r>
            <a:br>
              <a:rPr lang="en-US" altLang="en-US" sz="5400" b="1"/>
            </a:br>
            <a:endParaRPr lang="en-US" altLang="en-US" sz="4000" b="1"/>
          </a:p>
        </p:txBody>
      </p:sp>
      <p:sp>
        <p:nvSpPr>
          <p:cNvPr id="3" name="TextBox 2">
            <a:extLst>
              <a:ext uri="{FF2B5EF4-FFF2-40B4-BE49-F238E27FC236}">
                <a16:creationId xmlns:a16="http://schemas.microsoft.com/office/drawing/2014/main" id="{72B773D0-7783-4802-9029-1A4754A6E766}"/>
              </a:ext>
            </a:extLst>
          </p:cNvPr>
          <p:cNvSpPr txBox="1"/>
          <p:nvPr/>
        </p:nvSpPr>
        <p:spPr>
          <a:xfrm>
            <a:off x="0" y="2844800"/>
            <a:ext cx="4257675" cy="614363"/>
          </a:xfrm>
          <a:prstGeom prst="rect">
            <a:avLst/>
          </a:prstGeom>
          <a:noFill/>
          <a:ln>
            <a:solidFill>
              <a:schemeClr val="bg2">
                <a:lumMod val="25000"/>
              </a:schemeClr>
            </a:solidFill>
          </a:ln>
        </p:spPr>
        <p:txBody>
          <a:bodyPr>
            <a:spAutoFit/>
          </a:bodyPr>
          <a:lstStyle/>
          <a:p>
            <a:pPr algn="ctr" eaLnBrk="1" fontAlgn="auto" hangingPunct="1">
              <a:spcBef>
                <a:spcPts val="0"/>
              </a:spcBef>
              <a:spcAft>
                <a:spcPts val="0"/>
              </a:spcAft>
              <a:defRPr/>
            </a:pPr>
            <a:r>
              <a:rPr lang="en-US" sz="3400" dirty="0">
                <a:solidFill>
                  <a:schemeClr val="accent1">
                    <a:lumMod val="50000"/>
                  </a:schemeClr>
                </a:solidFill>
                <a:latin typeface="+mn-lt"/>
              </a:rPr>
              <a:t>POINT TWO</a:t>
            </a:r>
          </a:p>
        </p:txBody>
      </p:sp>
      <p:sp>
        <p:nvSpPr>
          <p:cNvPr id="4" name="TextBox 3">
            <a:extLst>
              <a:ext uri="{FF2B5EF4-FFF2-40B4-BE49-F238E27FC236}">
                <a16:creationId xmlns:a16="http://schemas.microsoft.com/office/drawing/2014/main" id="{D81028BF-FC54-4A8F-9F05-84E58B2BFE01}"/>
              </a:ext>
            </a:extLst>
          </p:cNvPr>
          <p:cNvSpPr txBox="1"/>
          <p:nvPr/>
        </p:nvSpPr>
        <p:spPr>
          <a:xfrm>
            <a:off x="4735513" y="366713"/>
            <a:ext cx="7181850" cy="6002337"/>
          </a:xfrm>
          <a:prstGeom prst="rect">
            <a:avLst/>
          </a:prstGeom>
          <a:noFill/>
        </p:spPr>
        <p:txBody>
          <a:bodyPr>
            <a:spAutoFit/>
          </a:bodyPr>
          <a:lstStyle/>
          <a:p>
            <a:pPr algn="ctr" eaLnBrk="1" fontAlgn="auto" hangingPunct="1">
              <a:spcBef>
                <a:spcPts val="0"/>
              </a:spcBef>
              <a:spcAft>
                <a:spcPts val="0"/>
              </a:spcAft>
              <a:defRPr/>
            </a:pPr>
            <a:r>
              <a:rPr lang="en-US" sz="9600" b="1" dirty="0">
                <a:solidFill>
                  <a:schemeClr val="accent1">
                    <a:lumMod val="50000"/>
                  </a:schemeClr>
                </a:solidFill>
                <a:latin typeface="+mn-lt"/>
              </a:rPr>
              <a:t>RETURN</a:t>
            </a:r>
          </a:p>
          <a:p>
            <a:pPr algn="ctr" eaLnBrk="1" fontAlgn="auto" hangingPunct="1">
              <a:spcBef>
                <a:spcPts val="0"/>
              </a:spcBef>
              <a:spcAft>
                <a:spcPts val="0"/>
              </a:spcAft>
              <a:defRPr/>
            </a:pPr>
            <a:endParaRPr lang="en-US" sz="9600" b="1" dirty="0">
              <a:solidFill>
                <a:schemeClr val="accent1">
                  <a:lumMod val="50000"/>
                </a:schemeClr>
              </a:solidFill>
              <a:latin typeface="+mn-lt"/>
            </a:endParaRPr>
          </a:p>
          <a:p>
            <a:pPr algn="ctr" eaLnBrk="1" fontAlgn="auto" hangingPunct="1">
              <a:spcBef>
                <a:spcPts val="0"/>
              </a:spcBef>
              <a:spcAft>
                <a:spcPts val="0"/>
              </a:spcAft>
              <a:defRPr/>
            </a:pPr>
            <a:r>
              <a:rPr lang="en-US" sz="9600" dirty="0">
                <a:solidFill>
                  <a:schemeClr val="accent1">
                    <a:lumMod val="50000"/>
                  </a:schemeClr>
                </a:solidFill>
                <a:latin typeface="+mn-lt"/>
              </a:rPr>
              <a:t>We tend to drift…</a:t>
            </a:r>
            <a:endParaRPr lang="en-US" sz="4400" dirty="0">
              <a:solidFill>
                <a:schemeClr val="accent1">
                  <a:lumMod val="50000"/>
                </a:schemeClr>
              </a:solidFill>
              <a:latin typeface="+mn-l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4">
            <a:extLst>
              <a:ext uri="{FF2B5EF4-FFF2-40B4-BE49-F238E27FC236}">
                <a16:creationId xmlns:a16="http://schemas.microsoft.com/office/drawing/2014/main" id="{8EFE7364-3920-42D7-9CB3-79D0F0B473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0875"/>
            <a:ext cx="4257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9" name="Title 1">
            <a:extLst>
              <a:ext uri="{FF2B5EF4-FFF2-40B4-BE49-F238E27FC236}">
                <a16:creationId xmlns:a16="http://schemas.microsoft.com/office/drawing/2014/main" id="{E9D0D432-38ED-4614-B476-AB6425AD4B9D}"/>
              </a:ext>
            </a:extLst>
          </p:cNvPr>
          <p:cNvSpPr>
            <a:spLocks noGrp="1"/>
          </p:cNvSpPr>
          <p:nvPr>
            <p:ph type="ctrTitle"/>
          </p:nvPr>
        </p:nvSpPr>
        <p:spPr>
          <a:xfrm>
            <a:off x="0" y="0"/>
            <a:ext cx="4257675" cy="2028825"/>
          </a:xfrm>
          <a:ln>
            <a:solidFill>
              <a:schemeClr val="tx1"/>
            </a:solidFill>
            <a:miter lim="800000"/>
            <a:headEnd/>
            <a:tailEnd/>
          </a:ln>
        </p:spPr>
        <p:txBody>
          <a:bodyPr/>
          <a:lstStyle/>
          <a:p>
            <a:pPr eaLnBrk="1" hangingPunct="1"/>
            <a:r>
              <a:rPr lang="en-US" altLang="en-US" sz="5400" b="1"/>
              <a:t>The Church</a:t>
            </a:r>
            <a:br>
              <a:rPr lang="en-US" altLang="en-US" sz="5400" b="1"/>
            </a:br>
            <a:endParaRPr lang="en-US" altLang="en-US" sz="4000" b="1"/>
          </a:p>
        </p:txBody>
      </p:sp>
      <p:sp>
        <p:nvSpPr>
          <p:cNvPr id="3" name="TextBox 2">
            <a:extLst>
              <a:ext uri="{FF2B5EF4-FFF2-40B4-BE49-F238E27FC236}">
                <a16:creationId xmlns:a16="http://schemas.microsoft.com/office/drawing/2014/main" id="{72B773D0-7783-4802-9029-1A4754A6E766}"/>
              </a:ext>
            </a:extLst>
          </p:cNvPr>
          <p:cNvSpPr txBox="1"/>
          <p:nvPr/>
        </p:nvSpPr>
        <p:spPr>
          <a:xfrm>
            <a:off x="0" y="2844800"/>
            <a:ext cx="4257675" cy="614363"/>
          </a:xfrm>
          <a:prstGeom prst="rect">
            <a:avLst/>
          </a:prstGeom>
          <a:noFill/>
          <a:ln>
            <a:solidFill>
              <a:schemeClr val="bg2">
                <a:lumMod val="25000"/>
              </a:schemeClr>
            </a:solidFill>
          </a:ln>
        </p:spPr>
        <p:txBody>
          <a:bodyPr>
            <a:spAutoFit/>
          </a:bodyPr>
          <a:lstStyle/>
          <a:p>
            <a:pPr algn="ctr" eaLnBrk="1" fontAlgn="auto" hangingPunct="1">
              <a:spcBef>
                <a:spcPts val="0"/>
              </a:spcBef>
              <a:spcAft>
                <a:spcPts val="0"/>
              </a:spcAft>
              <a:defRPr/>
            </a:pPr>
            <a:r>
              <a:rPr lang="en-US" sz="3400" dirty="0">
                <a:solidFill>
                  <a:schemeClr val="accent1">
                    <a:lumMod val="50000"/>
                  </a:schemeClr>
                </a:solidFill>
                <a:latin typeface="+mn-lt"/>
              </a:rPr>
              <a:t>POINT TWO</a:t>
            </a:r>
          </a:p>
        </p:txBody>
      </p:sp>
      <p:sp>
        <p:nvSpPr>
          <p:cNvPr id="4" name="TextBox 3">
            <a:extLst>
              <a:ext uri="{FF2B5EF4-FFF2-40B4-BE49-F238E27FC236}">
                <a16:creationId xmlns:a16="http://schemas.microsoft.com/office/drawing/2014/main" id="{D81028BF-FC54-4A8F-9F05-84E58B2BFE01}"/>
              </a:ext>
            </a:extLst>
          </p:cNvPr>
          <p:cNvSpPr txBox="1"/>
          <p:nvPr/>
        </p:nvSpPr>
        <p:spPr>
          <a:xfrm>
            <a:off x="4768850" y="506413"/>
            <a:ext cx="7181850" cy="5632450"/>
          </a:xfrm>
          <a:prstGeom prst="rect">
            <a:avLst/>
          </a:prstGeom>
          <a:noFill/>
        </p:spPr>
        <p:txBody>
          <a:bodyPr>
            <a:spAutoFit/>
          </a:bodyPr>
          <a:lstStyle/>
          <a:p>
            <a:pPr eaLnBrk="1" fontAlgn="auto" hangingPunct="1">
              <a:spcBef>
                <a:spcPts val="0"/>
              </a:spcBef>
              <a:spcAft>
                <a:spcPts val="0"/>
              </a:spcAft>
              <a:defRPr/>
            </a:pPr>
            <a:r>
              <a:rPr lang="en-US" sz="4000" b="1" dirty="0">
                <a:solidFill>
                  <a:schemeClr val="accent1">
                    <a:lumMod val="50000"/>
                  </a:schemeClr>
                </a:solidFill>
                <a:latin typeface="+mn-lt"/>
              </a:rPr>
              <a:t>Hot things tend to cool down</a:t>
            </a:r>
          </a:p>
          <a:p>
            <a:pPr eaLnBrk="1" fontAlgn="auto" hangingPunct="1">
              <a:spcBef>
                <a:spcPts val="0"/>
              </a:spcBef>
              <a:spcAft>
                <a:spcPts val="0"/>
              </a:spcAft>
              <a:defRPr/>
            </a:pPr>
            <a:endParaRPr lang="en-US" sz="4000" b="1" dirty="0">
              <a:solidFill>
                <a:schemeClr val="accent1">
                  <a:lumMod val="50000"/>
                </a:schemeClr>
              </a:solidFill>
              <a:latin typeface="+mn-lt"/>
            </a:endParaRPr>
          </a:p>
          <a:p>
            <a:pPr eaLnBrk="1" fontAlgn="auto" hangingPunct="1">
              <a:spcBef>
                <a:spcPts val="0"/>
              </a:spcBef>
              <a:spcAft>
                <a:spcPts val="0"/>
              </a:spcAft>
              <a:defRPr/>
            </a:pPr>
            <a:r>
              <a:rPr lang="en-US" sz="4000" b="1" dirty="0">
                <a:solidFill>
                  <a:schemeClr val="accent1">
                    <a:lumMod val="50000"/>
                  </a:schemeClr>
                </a:solidFill>
                <a:latin typeface="+mn-lt"/>
              </a:rPr>
              <a:t>Cold things tend to warm up</a:t>
            </a:r>
          </a:p>
          <a:p>
            <a:pPr eaLnBrk="1" fontAlgn="auto" hangingPunct="1">
              <a:spcBef>
                <a:spcPts val="0"/>
              </a:spcBef>
              <a:spcAft>
                <a:spcPts val="0"/>
              </a:spcAft>
              <a:defRPr/>
            </a:pPr>
            <a:endParaRPr lang="en-US" sz="4000" b="1" dirty="0">
              <a:solidFill>
                <a:schemeClr val="accent1">
                  <a:lumMod val="50000"/>
                </a:schemeClr>
              </a:solidFill>
              <a:latin typeface="+mn-lt"/>
            </a:endParaRPr>
          </a:p>
          <a:p>
            <a:pPr eaLnBrk="1" fontAlgn="auto" hangingPunct="1">
              <a:spcBef>
                <a:spcPts val="0"/>
              </a:spcBef>
              <a:spcAft>
                <a:spcPts val="0"/>
              </a:spcAft>
              <a:defRPr/>
            </a:pPr>
            <a:r>
              <a:rPr lang="en-US" sz="4000" b="1" dirty="0">
                <a:solidFill>
                  <a:schemeClr val="accent1">
                    <a:lumMod val="50000"/>
                  </a:schemeClr>
                </a:solidFill>
                <a:latin typeface="+mn-lt"/>
              </a:rPr>
              <a:t>Sheep tend to drift away from the shepherd</a:t>
            </a:r>
          </a:p>
          <a:p>
            <a:pPr eaLnBrk="1" fontAlgn="auto" hangingPunct="1">
              <a:spcBef>
                <a:spcPts val="0"/>
              </a:spcBef>
              <a:spcAft>
                <a:spcPts val="0"/>
              </a:spcAft>
              <a:defRPr/>
            </a:pPr>
            <a:endParaRPr lang="en-US" sz="4000" b="1" dirty="0">
              <a:solidFill>
                <a:schemeClr val="accent1">
                  <a:lumMod val="50000"/>
                </a:schemeClr>
              </a:solidFill>
              <a:latin typeface="+mn-lt"/>
            </a:endParaRPr>
          </a:p>
          <a:p>
            <a:pPr eaLnBrk="1" fontAlgn="auto" hangingPunct="1">
              <a:spcBef>
                <a:spcPts val="0"/>
              </a:spcBef>
              <a:spcAft>
                <a:spcPts val="0"/>
              </a:spcAft>
              <a:defRPr/>
            </a:pPr>
            <a:r>
              <a:rPr lang="en-US" sz="4000" b="1" dirty="0">
                <a:solidFill>
                  <a:schemeClr val="accent1">
                    <a:lumMod val="50000"/>
                  </a:schemeClr>
                </a:solidFill>
                <a:latin typeface="+mn-lt"/>
              </a:rPr>
              <a:t>Organizations lose connection with vision and purpose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a:extLst>
              <a:ext uri="{FF2B5EF4-FFF2-40B4-BE49-F238E27FC236}">
                <a16:creationId xmlns:a16="http://schemas.microsoft.com/office/drawing/2014/main" id="{4449E327-111C-419E-A29D-B9F12F976D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0875"/>
            <a:ext cx="4257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3" name="Title 1">
            <a:extLst>
              <a:ext uri="{FF2B5EF4-FFF2-40B4-BE49-F238E27FC236}">
                <a16:creationId xmlns:a16="http://schemas.microsoft.com/office/drawing/2014/main" id="{57ED4F04-D70D-49B3-BFFE-9F0FF7124DA5}"/>
              </a:ext>
            </a:extLst>
          </p:cNvPr>
          <p:cNvSpPr>
            <a:spLocks noGrp="1"/>
          </p:cNvSpPr>
          <p:nvPr>
            <p:ph type="ctrTitle"/>
          </p:nvPr>
        </p:nvSpPr>
        <p:spPr>
          <a:xfrm>
            <a:off x="0" y="0"/>
            <a:ext cx="4257675" cy="2028825"/>
          </a:xfrm>
          <a:ln>
            <a:solidFill>
              <a:schemeClr val="tx1"/>
            </a:solidFill>
            <a:miter lim="800000"/>
            <a:headEnd/>
            <a:tailEnd/>
          </a:ln>
        </p:spPr>
        <p:txBody>
          <a:bodyPr/>
          <a:lstStyle/>
          <a:p>
            <a:pPr eaLnBrk="1" hangingPunct="1"/>
            <a:r>
              <a:rPr lang="en-US" altLang="en-US" sz="5400" b="1"/>
              <a:t>The Church</a:t>
            </a:r>
            <a:br>
              <a:rPr lang="en-US" altLang="en-US" sz="5400" b="1"/>
            </a:br>
            <a:endParaRPr lang="en-US" altLang="en-US" sz="4000" b="1"/>
          </a:p>
        </p:txBody>
      </p:sp>
      <p:sp>
        <p:nvSpPr>
          <p:cNvPr id="3" name="TextBox 2">
            <a:extLst>
              <a:ext uri="{FF2B5EF4-FFF2-40B4-BE49-F238E27FC236}">
                <a16:creationId xmlns:a16="http://schemas.microsoft.com/office/drawing/2014/main" id="{72B773D0-7783-4802-9029-1A4754A6E766}"/>
              </a:ext>
            </a:extLst>
          </p:cNvPr>
          <p:cNvSpPr txBox="1"/>
          <p:nvPr/>
        </p:nvSpPr>
        <p:spPr>
          <a:xfrm>
            <a:off x="0" y="2844800"/>
            <a:ext cx="4257675" cy="614363"/>
          </a:xfrm>
          <a:prstGeom prst="rect">
            <a:avLst/>
          </a:prstGeom>
          <a:noFill/>
          <a:ln>
            <a:solidFill>
              <a:schemeClr val="bg2">
                <a:lumMod val="25000"/>
              </a:schemeClr>
            </a:solidFill>
          </a:ln>
        </p:spPr>
        <p:txBody>
          <a:bodyPr>
            <a:spAutoFit/>
          </a:bodyPr>
          <a:lstStyle/>
          <a:p>
            <a:pPr algn="ctr" eaLnBrk="1" fontAlgn="auto" hangingPunct="1">
              <a:spcBef>
                <a:spcPts val="0"/>
              </a:spcBef>
              <a:spcAft>
                <a:spcPts val="0"/>
              </a:spcAft>
              <a:defRPr/>
            </a:pPr>
            <a:r>
              <a:rPr lang="en-US" sz="3400" dirty="0">
                <a:solidFill>
                  <a:schemeClr val="accent1">
                    <a:lumMod val="50000"/>
                  </a:schemeClr>
                </a:solidFill>
                <a:latin typeface="+mn-lt"/>
              </a:rPr>
              <a:t>POINT TWO</a:t>
            </a:r>
          </a:p>
        </p:txBody>
      </p:sp>
      <p:sp>
        <p:nvSpPr>
          <p:cNvPr id="4" name="TextBox 3">
            <a:extLst>
              <a:ext uri="{FF2B5EF4-FFF2-40B4-BE49-F238E27FC236}">
                <a16:creationId xmlns:a16="http://schemas.microsoft.com/office/drawing/2014/main" id="{D81028BF-FC54-4A8F-9F05-84E58B2BFE01}"/>
              </a:ext>
            </a:extLst>
          </p:cNvPr>
          <p:cNvSpPr txBox="1"/>
          <p:nvPr/>
        </p:nvSpPr>
        <p:spPr>
          <a:xfrm>
            <a:off x="4735513" y="366713"/>
            <a:ext cx="7181850" cy="5354637"/>
          </a:xfrm>
          <a:prstGeom prst="rect">
            <a:avLst/>
          </a:prstGeom>
          <a:noFill/>
        </p:spPr>
        <p:txBody>
          <a:bodyPr>
            <a:spAutoFit/>
          </a:bodyPr>
          <a:lstStyle/>
          <a:p>
            <a:pPr algn="ctr" eaLnBrk="1" fontAlgn="auto" hangingPunct="1">
              <a:spcBef>
                <a:spcPts val="0"/>
              </a:spcBef>
              <a:spcAft>
                <a:spcPts val="0"/>
              </a:spcAft>
              <a:defRPr/>
            </a:pPr>
            <a:r>
              <a:rPr lang="en-US" sz="9600" b="1" dirty="0">
                <a:solidFill>
                  <a:schemeClr val="accent1">
                    <a:lumMod val="50000"/>
                  </a:schemeClr>
                </a:solidFill>
                <a:latin typeface="+mn-lt"/>
              </a:rPr>
              <a:t>RETURN</a:t>
            </a:r>
          </a:p>
          <a:p>
            <a:pPr algn="ctr" eaLnBrk="1" fontAlgn="auto" hangingPunct="1">
              <a:spcBef>
                <a:spcPts val="0"/>
              </a:spcBef>
              <a:spcAft>
                <a:spcPts val="0"/>
              </a:spcAft>
              <a:defRPr/>
            </a:pPr>
            <a:endParaRPr lang="en-US" sz="4800" b="1" dirty="0">
              <a:solidFill>
                <a:schemeClr val="accent1">
                  <a:lumMod val="50000"/>
                </a:schemeClr>
              </a:solidFill>
              <a:latin typeface="+mn-lt"/>
            </a:endParaRPr>
          </a:p>
          <a:p>
            <a:pPr algn="ctr" eaLnBrk="1" fontAlgn="auto" hangingPunct="1">
              <a:spcBef>
                <a:spcPts val="0"/>
              </a:spcBef>
              <a:spcAft>
                <a:spcPts val="0"/>
              </a:spcAft>
              <a:defRPr/>
            </a:pPr>
            <a:r>
              <a:rPr lang="en-US" sz="6600" dirty="0">
                <a:solidFill>
                  <a:schemeClr val="accent1">
                    <a:lumMod val="50000"/>
                  </a:schemeClr>
                </a:solidFill>
                <a:latin typeface="+mn-lt"/>
              </a:rPr>
              <a:t>Repentance is a synonym for turning and returning</a:t>
            </a:r>
            <a:endParaRPr lang="en-US" sz="2800" dirty="0">
              <a:solidFill>
                <a:schemeClr val="accent1">
                  <a:lumMod val="50000"/>
                </a:schemeClr>
              </a:solidFill>
              <a:latin typeface="+mn-l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4">
            <a:extLst>
              <a:ext uri="{FF2B5EF4-FFF2-40B4-BE49-F238E27FC236}">
                <a16:creationId xmlns:a16="http://schemas.microsoft.com/office/drawing/2014/main" id="{11D92F63-F7C3-470E-953B-9308502EB5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0875"/>
            <a:ext cx="4257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Title 1">
            <a:extLst>
              <a:ext uri="{FF2B5EF4-FFF2-40B4-BE49-F238E27FC236}">
                <a16:creationId xmlns:a16="http://schemas.microsoft.com/office/drawing/2014/main" id="{84D340EB-6221-4A16-9C6E-88F2CAD62E5D}"/>
              </a:ext>
            </a:extLst>
          </p:cNvPr>
          <p:cNvSpPr>
            <a:spLocks noGrp="1"/>
          </p:cNvSpPr>
          <p:nvPr>
            <p:ph type="ctrTitle"/>
          </p:nvPr>
        </p:nvSpPr>
        <p:spPr>
          <a:xfrm>
            <a:off x="0" y="0"/>
            <a:ext cx="4257675" cy="2028825"/>
          </a:xfrm>
          <a:ln>
            <a:solidFill>
              <a:schemeClr val="tx1"/>
            </a:solidFill>
            <a:miter lim="800000"/>
            <a:headEnd/>
            <a:tailEnd/>
          </a:ln>
        </p:spPr>
        <p:txBody>
          <a:bodyPr/>
          <a:lstStyle/>
          <a:p>
            <a:pPr eaLnBrk="1" hangingPunct="1"/>
            <a:r>
              <a:rPr lang="en-US" altLang="en-US" sz="5400" b="1"/>
              <a:t>The Church</a:t>
            </a:r>
            <a:br>
              <a:rPr lang="en-US" altLang="en-US" sz="5400" b="1"/>
            </a:br>
            <a:endParaRPr lang="en-US" altLang="en-US" sz="4000" b="1"/>
          </a:p>
        </p:txBody>
      </p:sp>
      <p:sp>
        <p:nvSpPr>
          <p:cNvPr id="3" name="TextBox 2">
            <a:extLst>
              <a:ext uri="{FF2B5EF4-FFF2-40B4-BE49-F238E27FC236}">
                <a16:creationId xmlns:a16="http://schemas.microsoft.com/office/drawing/2014/main" id="{72B773D0-7783-4802-9029-1A4754A6E766}"/>
              </a:ext>
            </a:extLst>
          </p:cNvPr>
          <p:cNvSpPr txBox="1"/>
          <p:nvPr/>
        </p:nvSpPr>
        <p:spPr>
          <a:xfrm>
            <a:off x="0" y="2844800"/>
            <a:ext cx="4257675" cy="614363"/>
          </a:xfrm>
          <a:prstGeom prst="rect">
            <a:avLst/>
          </a:prstGeom>
          <a:noFill/>
          <a:ln>
            <a:solidFill>
              <a:schemeClr val="bg2">
                <a:lumMod val="25000"/>
              </a:schemeClr>
            </a:solidFill>
          </a:ln>
        </p:spPr>
        <p:txBody>
          <a:bodyPr>
            <a:spAutoFit/>
          </a:bodyPr>
          <a:lstStyle/>
          <a:p>
            <a:pPr algn="ctr" eaLnBrk="1" fontAlgn="auto" hangingPunct="1">
              <a:spcBef>
                <a:spcPts val="0"/>
              </a:spcBef>
              <a:spcAft>
                <a:spcPts val="0"/>
              </a:spcAft>
              <a:defRPr/>
            </a:pPr>
            <a:r>
              <a:rPr lang="en-US" sz="3400" dirty="0">
                <a:solidFill>
                  <a:schemeClr val="accent1">
                    <a:lumMod val="50000"/>
                  </a:schemeClr>
                </a:solidFill>
                <a:latin typeface="+mn-lt"/>
              </a:rPr>
              <a:t>POINT TWO</a:t>
            </a:r>
          </a:p>
        </p:txBody>
      </p:sp>
      <p:sp>
        <p:nvSpPr>
          <p:cNvPr id="4" name="TextBox 3">
            <a:extLst>
              <a:ext uri="{FF2B5EF4-FFF2-40B4-BE49-F238E27FC236}">
                <a16:creationId xmlns:a16="http://schemas.microsoft.com/office/drawing/2014/main" id="{D81028BF-FC54-4A8F-9F05-84E58B2BFE01}"/>
              </a:ext>
            </a:extLst>
          </p:cNvPr>
          <p:cNvSpPr txBox="1"/>
          <p:nvPr/>
        </p:nvSpPr>
        <p:spPr>
          <a:xfrm>
            <a:off x="4735513" y="366713"/>
            <a:ext cx="7181850" cy="5354637"/>
          </a:xfrm>
          <a:prstGeom prst="rect">
            <a:avLst/>
          </a:prstGeom>
          <a:noFill/>
        </p:spPr>
        <p:txBody>
          <a:bodyPr>
            <a:spAutoFit/>
          </a:bodyPr>
          <a:lstStyle/>
          <a:p>
            <a:pPr algn="ctr" eaLnBrk="1" fontAlgn="auto" hangingPunct="1">
              <a:spcBef>
                <a:spcPts val="0"/>
              </a:spcBef>
              <a:spcAft>
                <a:spcPts val="0"/>
              </a:spcAft>
              <a:defRPr/>
            </a:pPr>
            <a:r>
              <a:rPr lang="en-US" sz="9600" b="1" dirty="0">
                <a:solidFill>
                  <a:schemeClr val="accent1">
                    <a:lumMod val="50000"/>
                  </a:schemeClr>
                </a:solidFill>
                <a:latin typeface="+mn-lt"/>
              </a:rPr>
              <a:t>RETURN</a:t>
            </a:r>
          </a:p>
          <a:p>
            <a:pPr algn="ctr" eaLnBrk="1" fontAlgn="auto" hangingPunct="1">
              <a:spcBef>
                <a:spcPts val="0"/>
              </a:spcBef>
              <a:spcAft>
                <a:spcPts val="0"/>
              </a:spcAft>
              <a:defRPr/>
            </a:pPr>
            <a:endParaRPr lang="en-US" sz="4800" b="1" dirty="0">
              <a:solidFill>
                <a:schemeClr val="accent1">
                  <a:lumMod val="50000"/>
                </a:schemeClr>
              </a:solidFill>
              <a:latin typeface="+mn-lt"/>
            </a:endParaRPr>
          </a:p>
          <a:p>
            <a:pPr algn="ctr" eaLnBrk="1" fontAlgn="auto" hangingPunct="1">
              <a:spcBef>
                <a:spcPts val="0"/>
              </a:spcBef>
              <a:spcAft>
                <a:spcPts val="0"/>
              </a:spcAft>
              <a:defRPr/>
            </a:pPr>
            <a:r>
              <a:rPr lang="en-US" sz="6600" dirty="0">
                <a:solidFill>
                  <a:schemeClr val="accent1">
                    <a:lumMod val="50000"/>
                  </a:schemeClr>
                </a:solidFill>
                <a:latin typeface="+mn-lt"/>
              </a:rPr>
              <a:t>How do you need to turn or return in your life?</a:t>
            </a:r>
            <a:endParaRPr lang="en-US" sz="2800" dirty="0">
              <a:solidFill>
                <a:schemeClr val="accent1">
                  <a:lumMod val="50000"/>
                </a:schemeClr>
              </a:solidFill>
              <a:latin typeface="+mn-l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4">
            <a:extLst>
              <a:ext uri="{FF2B5EF4-FFF2-40B4-BE49-F238E27FC236}">
                <a16:creationId xmlns:a16="http://schemas.microsoft.com/office/drawing/2014/main" id="{03379CE3-090B-44B6-A216-833F6BAB5C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0875"/>
            <a:ext cx="4257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1" name="Title 1">
            <a:extLst>
              <a:ext uri="{FF2B5EF4-FFF2-40B4-BE49-F238E27FC236}">
                <a16:creationId xmlns:a16="http://schemas.microsoft.com/office/drawing/2014/main" id="{769B38AE-6EEE-41B1-BBB3-B350818608A2}"/>
              </a:ext>
            </a:extLst>
          </p:cNvPr>
          <p:cNvSpPr>
            <a:spLocks noGrp="1"/>
          </p:cNvSpPr>
          <p:nvPr>
            <p:ph type="ctrTitle"/>
          </p:nvPr>
        </p:nvSpPr>
        <p:spPr>
          <a:xfrm>
            <a:off x="0" y="0"/>
            <a:ext cx="4257675" cy="2028825"/>
          </a:xfrm>
          <a:ln>
            <a:solidFill>
              <a:schemeClr val="tx1"/>
            </a:solidFill>
            <a:miter lim="800000"/>
            <a:headEnd/>
            <a:tailEnd/>
          </a:ln>
        </p:spPr>
        <p:txBody>
          <a:bodyPr/>
          <a:lstStyle/>
          <a:p>
            <a:pPr eaLnBrk="1" hangingPunct="1"/>
            <a:r>
              <a:rPr lang="en-US" altLang="en-US" sz="5400" b="1"/>
              <a:t>The Church</a:t>
            </a:r>
            <a:br>
              <a:rPr lang="en-US" altLang="en-US" sz="5400" b="1"/>
            </a:br>
            <a:endParaRPr lang="en-US" altLang="en-US" sz="4000" b="1"/>
          </a:p>
        </p:txBody>
      </p:sp>
      <p:sp>
        <p:nvSpPr>
          <p:cNvPr id="3" name="TextBox 2">
            <a:extLst>
              <a:ext uri="{FF2B5EF4-FFF2-40B4-BE49-F238E27FC236}">
                <a16:creationId xmlns:a16="http://schemas.microsoft.com/office/drawing/2014/main" id="{72B773D0-7783-4802-9029-1A4754A6E766}"/>
              </a:ext>
            </a:extLst>
          </p:cNvPr>
          <p:cNvSpPr txBox="1"/>
          <p:nvPr/>
        </p:nvSpPr>
        <p:spPr>
          <a:xfrm>
            <a:off x="0" y="2844800"/>
            <a:ext cx="4257675" cy="614363"/>
          </a:xfrm>
          <a:prstGeom prst="rect">
            <a:avLst/>
          </a:prstGeom>
          <a:noFill/>
          <a:ln>
            <a:solidFill>
              <a:schemeClr val="bg2">
                <a:lumMod val="25000"/>
              </a:schemeClr>
            </a:solidFill>
          </a:ln>
        </p:spPr>
        <p:txBody>
          <a:bodyPr>
            <a:spAutoFit/>
          </a:bodyPr>
          <a:lstStyle/>
          <a:p>
            <a:pPr algn="ctr" eaLnBrk="1" fontAlgn="auto" hangingPunct="1">
              <a:spcBef>
                <a:spcPts val="0"/>
              </a:spcBef>
              <a:spcAft>
                <a:spcPts val="0"/>
              </a:spcAft>
              <a:defRPr/>
            </a:pPr>
            <a:r>
              <a:rPr lang="en-US" sz="3400" dirty="0">
                <a:solidFill>
                  <a:schemeClr val="accent1">
                    <a:lumMod val="50000"/>
                  </a:schemeClr>
                </a:solidFill>
                <a:latin typeface="+mn-lt"/>
              </a:rPr>
              <a:t>POINT THREE</a:t>
            </a:r>
          </a:p>
        </p:txBody>
      </p:sp>
      <p:sp>
        <p:nvSpPr>
          <p:cNvPr id="4" name="TextBox 3">
            <a:extLst>
              <a:ext uri="{FF2B5EF4-FFF2-40B4-BE49-F238E27FC236}">
                <a16:creationId xmlns:a16="http://schemas.microsoft.com/office/drawing/2014/main" id="{D81028BF-FC54-4A8F-9F05-84E58B2BFE01}"/>
              </a:ext>
            </a:extLst>
          </p:cNvPr>
          <p:cNvSpPr txBox="1"/>
          <p:nvPr/>
        </p:nvSpPr>
        <p:spPr>
          <a:xfrm>
            <a:off x="4635500" y="2552700"/>
            <a:ext cx="7181850" cy="2308225"/>
          </a:xfrm>
          <a:prstGeom prst="rect">
            <a:avLst/>
          </a:prstGeom>
          <a:noFill/>
        </p:spPr>
        <p:txBody>
          <a:bodyPr>
            <a:spAutoFit/>
          </a:bodyPr>
          <a:lstStyle/>
          <a:p>
            <a:pPr algn="ctr" eaLnBrk="1" fontAlgn="auto" hangingPunct="1">
              <a:spcBef>
                <a:spcPts val="0"/>
              </a:spcBef>
              <a:spcAft>
                <a:spcPts val="0"/>
              </a:spcAft>
              <a:defRPr/>
            </a:pPr>
            <a:r>
              <a:rPr lang="en-US" sz="9600" b="1" dirty="0">
                <a:solidFill>
                  <a:schemeClr val="accent1">
                    <a:lumMod val="50000"/>
                  </a:schemeClr>
                </a:solidFill>
                <a:latin typeface="+mn-lt"/>
              </a:rPr>
              <a:t>REFRESH</a:t>
            </a:r>
          </a:p>
          <a:p>
            <a:pPr algn="ctr" eaLnBrk="1" fontAlgn="auto" hangingPunct="1">
              <a:spcBef>
                <a:spcPts val="0"/>
              </a:spcBef>
              <a:spcAft>
                <a:spcPts val="0"/>
              </a:spcAft>
              <a:defRPr/>
            </a:pPr>
            <a:endParaRPr lang="en-US" sz="4800" b="1" dirty="0">
              <a:solidFill>
                <a:schemeClr val="accent1">
                  <a:lumMod val="50000"/>
                </a:schemeClr>
              </a:solidFill>
              <a:latin typeface="+mn-l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4">
            <a:extLst>
              <a:ext uri="{FF2B5EF4-FFF2-40B4-BE49-F238E27FC236}">
                <a16:creationId xmlns:a16="http://schemas.microsoft.com/office/drawing/2014/main" id="{BA1D27BD-D8E4-445B-A3EF-7A626DEB8B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0875"/>
            <a:ext cx="4257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Title 1">
            <a:extLst>
              <a:ext uri="{FF2B5EF4-FFF2-40B4-BE49-F238E27FC236}">
                <a16:creationId xmlns:a16="http://schemas.microsoft.com/office/drawing/2014/main" id="{FA400A59-2E39-4701-891D-912227709D00}"/>
              </a:ext>
            </a:extLst>
          </p:cNvPr>
          <p:cNvSpPr>
            <a:spLocks noGrp="1"/>
          </p:cNvSpPr>
          <p:nvPr>
            <p:ph type="ctrTitle"/>
          </p:nvPr>
        </p:nvSpPr>
        <p:spPr>
          <a:xfrm>
            <a:off x="0" y="0"/>
            <a:ext cx="4257675" cy="2028825"/>
          </a:xfrm>
          <a:ln>
            <a:solidFill>
              <a:schemeClr val="tx1"/>
            </a:solidFill>
            <a:miter lim="800000"/>
            <a:headEnd/>
            <a:tailEnd/>
          </a:ln>
        </p:spPr>
        <p:txBody>
          <a:bodyPr/>
          <a:lstStyle/>
          <a:p>
            <a:pPr eaLnBrk="1" hangingPunct="1"/>
            <a:r>
              <a:rPr lang="en-US" altLang="en-US" sz="5400" b="1"/>
              <a:t>The Church</a:t>
            </a:r>
            <a:br>
              <a:rPr lang="en-US" altLang="en-US" sz="5400" b="1"/>
            </a:br>
            <a:endParaRPr lang="en-US" altLang="en-US" sz="4000" b="1"/>
          </a:p>
        </p:txBody>
      </p:sp>
      <p:sp>
        <p:nvSpPr>
          <p:cNvPr id="3" name="TextBox 2">
            <a:extLst>
              <a:ext uri="{FF2B5EF4-FFF2-40B4-BE49-F238E27FC236}">
                <a16:creationId xmlns:a16="http://schemas.microsoft.com/office/drawing/2014/main" id="{72B773D0-7783-4802-9029-1A4754A6E766}"/>
              </a:ext>
            </a:extLst>
          </p:cNvPr>
          <p:cNvSpPr txBox="1"/>
          <p:nvPr/>
        </p:nvSpPr>
        <p:spPr>
          <a:xfrm>
            <a:off x="0" y="2844800"/>
            <a:ext cx="4257675" cy="614363"/>
          </a:xfrm>
          <a:prstGeom prst="rect">
            <a:avLst/>
          </a:prstGeom>
          <a:noFill/>
          <a:ln>
            <a:solidFill>
              <a:schemeClr val="bg2">
                <a:lumMod val="25000"/>
              </a:schemeClr>
            </a:solidFill>
          </a:ln>
        </p:spPr>
        <p:txBody>
          <a:bodyPr>
            <a:spAutoFit/>
          </a:bodyPr>
          <a:lstStyle/>
          <a:p>
            <a:pPr algn="ctr" eaLnBrk="1" fontAlgn="auto" hangingPunct="1">
              <a:spcBef>
                <a:spcPts val="0"/>
              </a:spcBef>
              <a:spcAft>
                <a:spcPts val="0"/>
              </a:spcAft>
              <a:defRPr/>
            </a:pPr>
            <a:r>
              <a:rPr lang="en-US" sz="3400" b="1" dirty="0">
                <a:solidFill>
                  <a:schemeClr val="accent1">
                    <a:lumMod val="50000"/>
                  </a:schemeClr>
                </a:solidFill>
                <a:latin typeface="+mn-lt"/>
              </a:rPr>
              <a:t>POINT THREE</a:t>
            </a:r>
          </a:p>
        </p:txBody>
      </p:sp>
      <p:sp>
        <p:nvSpPr>
          <p:cNvPr id="4" name="TextBox 3">
            <a:extLst>
              <a:ext uri="{FF2B5EF4-FFF2-40B4-BE49-F238E27FC236}">
                <a16:creationId xmlns:a16="http://schemas.microsoft.com/office/drawing/2014/main" id="{D81028BF-FC54-4A8F-9F05-84E58B2BFE01}"/>
              </a:ext>
            </a:extLst>
          </p:cNvPr>
          <p:cNvSpPr txBox="1"/>
          <p:nvPr/>
        </p:nvSpPr>
        <p:spPr>
          <a:xfrm>
            <a:off x="4752975" y="117475"/>
            <a:ext cx="7181850" cy="6740525"/>
          </a:xfrm>
          <a:prstGeom prst="rect">
            <a:avLst/>
          </a:prstGeom>
          <a:noFill/>
        </p:spPr>
        <p:txBody>
          <a:bodyPr>
            <a:spAutoFit/>
          </a:bodyPr>
          <a:lstStyle/>
          <a:p>
            <a:pPr eaLnBrk="1" fontAlgn="auto" hangingPunct="1">
              <a:spcBef>
                <a:spcPts val="0"/>
              </a:spcBef>
              <a:spcAft>
                <a:spcPts val="0"/>
              </a:spcAft>
              <a:defRPr/>
            </a:pPr>
            <a:r>
              <a:rPr lang="en-US" sz="5400" b="1" dirty="0">
                <a:solidFill>
                  <a:schemeClr val="accent1">
                    <a:lumMod val="50000"/>
                  </a:schemeClr>
                </a:solidFill>
                <a:latin typeface="+mn-lt"/>
              </a:rPr>
              <a:t>Acts 3:19 (NIV) </a:t>
            </a:r>
          </a:p>
          <a:p>
            <a:pPr eaLnBrk="1" fontAlgn="auto" hangingPunct="1">
              <a:spcBef>
                <a:spcPts val="0"/>
              </a:spcBef>
              <a:spcAft>
                <a:spcPts val="0"/>
              </a:spcAft>
              <a:defRPr/>
            </a:pPr>
            <a:endParaRPr lang="en-US" sz="5400" b="1" dirty="0">
              <a:solidFill>
                <a:schemeClr val="accent1">
                  <a:lumMod val="50000"/>
                </a:schemeClr>
              </a:solidFill>
              <a:latin typeface="+mn-lt"/>
            </a:endParaRPr>
          </a:p>
          <a:p>
            <a:pPr eaLnBrk="1" fontAlgn="auto" hangingPunct="1">
              <a:spcBef>
                <a:spcPts val="0"/>
              </a:spcBef>
              <a:spcAft>
                <a:spcPts val="0"/>
              </a:spcAft>
              <a:defRPr/>
            </a:pPr>
            <a:r>
              <a:rPr lang="en-US" sz="5400" dirty="0">
                <a:solidFill>
                  <a:schemeClr val="accent1">
                    <a:lumMod val="50000"/>
                  </a:schemeClr>
                </a:solidFill>
                <a:latin typeface="+mn-lt"/>
              </a:rPr>
              <a:t>19  Repent, then, and turn to God, so that your sins may be wiped out, that times of </a:t>
            </a:r>
            <a:r>
              <a:rPr lang="en-US" sz="5400" u="sng" dirty="0">
                <a:solidFill>
                  <a:schemeClr val="accent1">
                    <a:lumMod val="50000"/>
                  </a:schemeClr>
                </a:solidFill>
                <a:latin typeface="+mn-lt"/>
              </a:rPr>
              <a:t>refreshing</a:t>
            </a:r>
            <a:r>
              <a:rPr lang="en-US" sz="5400" dirty="0">
                <a:solidFill>
                  <a:schemeClr val="accent1">
                    <a:lumMod val="50000"/>
                  </a:schemeClr>
                </a:solidFill>
                <a:latin typeface="+mn-lt"/>
              </a:rPr>
              <a:t> may come from the Lord,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4">
            <a:extLst>
              <a:ext uri="{FF2B5EF4-FFF2-40B4-BE49-F238E27FC236}">
                <a16:creationId xmlns:a16="http://schemas.microsoft.com/office/drawing/2014/main" id="{421808EA-A25A-42CA-809A-938DCB0A2D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0875"/>
            <a:ext cx="4257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699" name="Title 1">
            <a:extLst>
              <a:ext uri="{FF2B5EF4-FFF2-40B4-BE49-F238E27FC236}">
                <a16:creationId xmlns:a16="http://schemas.microsoft.com/office/drawing/2014/main" id="{68A0C6DE-B133-41BD-97EC-B215C3CD0FC4}"/>
              </a:ext>
            </a:extLst>
          </p:cNvPr>
          <p:cNvSpPr>
            <a:spLocks noGrp="1"/>
          </p:cNvSpPr>
          <p:nvPr>
            <p:ph type="ctrTitle"/>
          </p:nvPr>
        </p:nvSpPr>
        <p:spPr>
          <a:xfrm>
            <a:off x="0" y="0"/>
            <a:ext cx="4257675" cy="2028825"/>
          </a:xfrm>
          <a:ln>
            <a:solidFill>
              <a:schemeClr val="tx1"/>
            </a:solidFill>
            <a:miter lim="800000"/>
            <a:headEnd/>
            <a:tailEnd/>
          </a:ln>
        </p:spPr>
        <p:txBody>
          <a:bodyPr/>
          <a:lstStyle/>
          <a:p>
            <a:pPr eaLnBrk="1" hangingPunct="1"/>
            <a:r>
              <a:rPr lang="en-US" altLang="en-US" sz="5400" b="1"/>
              <a:t>The Church</a:t>
            </a:r>
            <a:br>
              <a:rPr lang="en-US" altLang="en-US" sz="5400" b="1"/>
            </a:br>
            <a:endParaRPr lang="en-US" altLang="en-US" sz="4000" b="1"/>
          </a:p>
        </p:txBody>
      </p:sp>
      <p:sp>
        <p:nvSpPr>
          <p:cNvPr id="3" name="TextBox 2">
            <a:extLst>
              <a:ext uri="{FF2B5EF4-FFF2-40B4-BE49-F238E27FC236}">
                <a16:creationId xmlns:a16="http://schemas.microsoft.com/office/drawing/2014/main" id="{72B773D0-7783-4802-9029-1A4754A6E766}"/>
              </a:ext>
            </a:extLst>
          </p:cNvPr>
          <p:cNvSpPr txBox="1"/>
          <p:nvPr/>
        </p:nvSpPr>
        <p:spPr>
          <a:xfrm>
            <a:off x="0" y="2844800"/>
            <a:ext cx="4257675" cy="614363"/>
          </a:xfrm>
          <a:prstGeom prst="rect">
            <a:avLst/>
          </a:prstGeom>
          <a:noFill/>
          <a:ln>
            <a:solidFill>
              <a:schemeClr val="bg2">
                <a:lumMod val="25000"/>
              </a:schemeClr>
            </a:solidFill>
          </a:ln>
        </p:spPr>
        <p:txBody>
          <a:bodyPr>
            <a:spAutoFit/>
          </a:bodyPr>
          <a:lstStyle/>
          <a:p>
            <a:pPr algn="ctr" eaLnBrk="1" fontAlgn="auto" hangingPunct="1">
              <a:spcBef>
                <a:spcPts val="0"/>
              </a:spcBef>
              <a:spcAft>
                <a:spcPts val="0"/>
              </a:spcAft>
              <a:defRPr/>
            </a:pPr>
            <a:r>
              <a:rPr lang="en-US" sz="3400" b="1" dirty="0">
                <a:solidFill>
                  <a:schemeClr val="accent1">
                    <a:lumMod val="50000"/>
                  </a:schemeClr>
                </a:solidFill>
                <a:latin typeface="+mn-lt"/>
              </a:rPr>
              <a:t>POINT THREE</a:t>
            </a:r>
          </a:p>
        </p:txBody>
      </p:sp>
      <p:sp>
        <p:nvSpPr>
          <p:cNvPr id="4" name="TextBox 3">
            <a:extLst>
              <a:ext uri="{FF2B5EF4-FFF2-40B4-BE49-F238E27FC236}">
                <a16:creationId xmlns:a16="http://schemas.microsoft.com/office/drawing/2014/main" id="{D81028BF-FC54-4A8F-9F05-84E58B2BFE01}"/>
              </a:ext>
            </a:extLst>
          </p:cNvPr>
          <p:cNvSpPr txBox="1"/>
          <p:nvPr/>
        </p:nvSpPr>
        <p:spPr>
          <a:xfrm>
            <a:off x="4752975" y="117475"/>
            <a:ext cx="7181850" cy="5078413"/>
          </a:xfrm>
          <a:prstGeom prst="rect">
            <a:avLst/>
          </a:prstGeom>
          <a:noFill/>
        </p:spPr>
        <p:txBody>
          <a:bodyPr>
            <a:spAutoFit/>
          </a:bodyPr>
          <a:lstStyle/>
          <a:p>
            <a:pPr eaLnBrk="1" fontAlgn="auto" hangingPunct="1">
              <a:spcBef>
                <a:spcPts val="0"/>
              </a:spcBef>
              <a:spcAft>
                <a:spcPts val="0"/>
              </a:spcAft>
              <a:defRPr/>
            </a:pPr>
            <a:r>
              <a:rPr lang="en-US" sz="5400" b="1" dirty="0">
                <a:solidFill>
                  <a:schemeClr val="accent1">
                    <a:lumMod val="50000"/>
                  </a:schemeClr>
                </a:solidFill>
                <a:latin typeface="+mn-lt"/>
              </a:rPr>
              <a:t>Jeremiah 31:25 (NIV)</a:t>
            </a:r>
          </a:p>
          <a:p>
            <a:pPr eaLnBrk="1" fontAlgn="auto" hangingPunct="1">
              <a:spcBef>
                <a:spcPts val="0"/>
              </a:spcBef>
              <a:spcAft>
                <a:spcPts val="0"/>
              </a:spcAft>
              <a:defRPr/>
            </a:pPr>
            <a:r>
              <a:rPr lang="en-US" sz="5400" dirty="0">
                <a:solidFill>
                  <a:schemeClr val="accent1">
                    <a:lumMod val="50000"/>
                  </a:schemeClr>
                </a:solidFill>
                <a:latin typeface="+mn-lt"/>
              </a:rPr>
              <a:t> </a:t>
            </a:r>
          </a:p>
          <a:p>
            <a:pPr eaLnBrk="1" fontAlgn="auto" hangingPunct="1">
              <a:spcBef>
                <a:spcPts val="0"/>
              </a:spcBef>
              <a:spcAft>
                <a:spcPts val="0"/>
              </a:spcAft>
              <a:defRPr/>
            </a:pPr>
            <a:r>
              <a:rPr lang="en-US" sz="5400" dirty="0">
                <a:solidFill>
                  <a:schemeClr val="accent1">
                    <a:lumMod val="50000"/>
                  </a:schemeClr>
                </a:solidFill>
                <a:latin typeface="+mn-lt"/>
              </a:rPr>
              <a:t>25  “I will </a:t>
            </a:r>
            <a:r>
              <a:rPr lang="en-US" sz="5400" u="sng" dirty="0">
                <a:solidFill>
                  <a:schemeClr val="accent1">
                    <a:lumMod val="50000"/>
                  </a:schemeClr>
                </a:solidFill>
                <a:latin typeface="+mn-lt"/>
              </a:rPr>
              <a:t>refresh</a:t>
            </a:r>
            <a:r>
              <a:rPr lang="en-US" sz="5400" dirty="0">
                <a:solidFill>
                  <a:schemeClr val="accent1">
                    <a:lumMod val="50000"/>
                  </a:schemeClr>
                </a:solidFill>
                <a:latin typeface="+mn-lt"/>
              </a:rPr>
              <a:t> the weary and satisfy the faint." </a:t>
            </a:r>
          </a:p>
          <a:p>
            <a:pPr eaLnBrk="1" fontAlgn="auto" hangingPunct="1">
              <a:spcBef>
                <a:spcPts val="0"/>
              </a:spcBef>
              <a:spcAft>
                <a:spcPts val="0"/>
              </a:spcAft>
              <a:defRPr/>
            </a:pPr>
            <a:endParaRPr lang="en-US" sz="5400" b="1" dirty="0">
              <a:solidFill>
                <a:schemeClr val="accent1">
                  <a:lumMod val="50000"/>
                </a:schemeClr>
              </a:solidFill>
              <a:latin typeface="+mn-l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4">
            <a:extLst>
              <a:ext uri="{FF2B5EF4-FFF2-40B4-BE49-F238E27FC236}">
                <a16:creationId xmlns:a16="http://schemas.microsoft.com/office/drawing/2014/main" id="{C89271A8-461E-4C90-BFA6-58EC57FD13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0875"/>
            <a:ext cx="4257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Title 1">
            <a:extLst>
              <a:ext uri="{FF2B5EF4-FFF2-40B4-BE49-F238E27FC236}">
                <a16:creationId xmlns:a16="http://schemas.microsoft.com/office/drawing/2014/main" id="{0BE9F034-2CD4-4AD1-872A-6E5E97E08C37}"/>
              </a:ext>
            </a:extLst>
          </p:cNvPr>
          <p:cNvSpPr>
            <a:spLocks noGrp="1"/>
          </p:cNvSpPr>
          <p:nvPr>
            <p:ph type="ctrTitle"/>
          </p:nvPr>
        </p:nvSpPr>
        <p:spPr>
          <a:xfrm>
            <a:off x="0" y="0"/>
            <a:ext cx="4257675" cy="2028825"/>
          </a:xfrm>
          <a:ln>
            <a:solidFill>
              <a:schemeClr val="tx1"/>
            </a:solidFill>
            <a:miter lim="800000"/>
            <a:headEnd/>
            <a:tailEnd/>
          </a:ln>
        </p:spPr>
        <p:txBody>
          <a:bodyPr/>
          <a:lstStyle/>
          <a:p>
            <a:pPr eaLnBrk="1" hangingPunct="1"/>
            <a:r>
              <a:rPr lang="en-US" altLang="en-US" sz="5400" b="1"/>
              <a:t>The Church</a:t>
            </a:r>
            <a:br>
              <a:rPr lang="en-US" altLang="en-US" sz="5400" b="1"/>
            </a:br>
            <a:endParaRPr lang="en-US" altLang="en-US" sz="4000" b="1"/>
          </a:p>
        </p:txBody>
      </p:sp>
      <p:sp>
        <p:nvSpPr>
          <p:cNvPr id="3" name="TextBox 2">
            <a:extLst>
              <a:ext uri="{FF2B5EF4-FFF2-40B4-BE49-F238E27FC236}">
                <a16:creationId xmlns:a16="http://schemas.microsoft.com/office/drawing/2014/main" id="{72B773D0-7783-4802-9029-1A4754A6E766}"/>
              </a:ext>
            </a:extLst>
          </p:cNvPr>
          <p:cNvSpPr txBox="1"/>
          <p:nvPr/>
        </p:nvSpPr>
        <p:spPr>
          <a:xfrm>
            <a:off x="0" y="2844800"/>
            <a:ext cx="4257675" cy="614363"/>
          </a:xfrm>
          <a:prstGeom prst="rect">
            <a:avLst/>
          </a:prstGeom>
          <a:noFill/>
          <a:ln>
            <a:solidFill>
              <a:schemeClr val="bg2">
                <a:lumMod val="25000"/>
              </a:schemeClr>
            </a:solidFill>
          </a:ln>
        </p:spPr>
        <p:txBody>
          <a:bodyPr>
            <a:spAutoFit/>
          </a:bodyPr>
          <a:lstStyle/>
          <a:p>
            <a:pPr algn="ctr" eaLnBrk="1" fontAlgn="auto" hangingPunct="1">
              <a:spcBef>
                <a:spcPts val="0"/>
              </a:spcBef>
              <a:spcAft>
                <a:spcPts val="0"/>
              </a:spcAft>
              <a:defRPr/>
            </a:pPr>
            <a:r>
              <a:rPr lang="en-US" sz="3400" b="1" dirty="0">
                <a:solidFill>
                  <a:schemeClr val="accent1">
                    <a:lumMod val="50000"/>
                  </a:schemeClr>
                </a:solidFill>
                <a:latin typeface="+mn-lt"/>
              </a:rPr>
              <a:t>POINT THREE</a:t>
            </a:r>
          </a:p>
        </p:txBody>
      </p:sp>
      <p:sp>
        <p:nvSpPr>
          <p:cNvPr id="4" name="TextBox 3">
            <a:extLst>
              <a:ext uri="{FF2B5EF4-FFF2-40B4-BE49-F238E27FC236}">
                <a16:creationId xmlns:a16="http://schemas.microsoft.com/office/drawing/2014/main" id="{D81028BF-FC54-4A8F-9F05-84E58B2BFE01}"/>
              </a:ext>
            </a:extLst>
          </p:cNvPr>
          <p:cNvSpPr txBox="1"/>
          <p:nvPr/>
        </p:nvSpPr>
        <p:spPr>
          <a:xfrm>
            <a:off x="4752975" y="117475"/>
            <a:ext cx="7181850" cy="6740525"/>
          </a:xfrm>
          <a:prstGeom prst="rect">
            <a:avLst/>
          </a:prstGeom>
          <a:noFill/>
        </p:spPr>
        <p:txBody>
          <a:bodyPr>
            <a:spAutoFit/>
          </a:bodyPr>
          <a:lstStyle/>
          <a:p>
            <a:pPr eaLnBrk="1" fontAlgn="auto" hangingPunct="1">
              <a:spcBef>
                <a:spcPts val="0"/>
              </a:spcBef>
              <a:spcAft>
                <a:spcPts val="0"/>
              </a:spcAft>
              <a:defRPr/>
            </a:pPr>
            <a:r>
              <a:rPr lang="en-US" sz="5400" b="1" dirty="0">
                <a:solidFill>
                  <a:schemeClr val="accent1">
                    <a:lumMod val="50000"/>
                  </a:schemeClr>
                </a:solidFill>
                <a:latin typeface="+mn-lt"/>
              </a:rPr>
              <a:t>Philemon 1:20 (NIV) </a:t>
            </a:r>
          </a:p>
          <a:p>
            <a:pPr eaLnBrk="1" fontAlgn="auto" hangingPunct="1">
              <a:spcBef>
                <a:spcPts val="0"/>
              </a:spcBef>
              <a:spcAft>
                <a:spcPts val="0"/>
              </a:spcAft>
              <a:defRPr/>
            </a:pPr>
            <a:endParaRPr lang="en-US" sz="5400" b="1" dirty="0">
              <a:solidFill>
                <a:schemeClr val="accent1">
                  <a:lumMod val="50000"/>
                </a:schemeClr>
              </a:solidFill>
              <a:latin typeface="+mn-lt"/>
            </a:endParaRPr>
          </a:p>
          <a:p>
            <a:pPr eaLnBrk="1" fontAlgn="auto" hangingPunct="1">
              <a:spcBef>
                <a:spcPts val="0"/>
              </a:spcBef>
              <a:spcAft>
                <a:spcPts val="0"/>
              </a:spcAft>
              <a:defRPr/>
            </a:pPr>
            <a:r>
              <a:rPr lang="en-US" sz="5400" dirty="0">
                <a:solidFill>
                  <a:schemeClr val="accent1">
                    <a:lumMod val="50000"/>
                  </a:schemeClr>
                </a:solidFill>
                <a:latin typeface="+mn-lt"/>
              </a:rPr>
              <a:t>20  I do wish, brother, that I may have some benefit from you in the Lord; </a:t>
            </a:r>
            <a:r>
              <a:rPr lang="en-US" sz="5400" u="sng" dirty="0">
                <a:solidFill>
                  <a:schemeClr val="accent1">
                    <a:lumMod val="50000"/>
                  </a:schemeClr>
                </a:solidFill>
                <a:latin typeface="+mn-lt"/>
              </a:rPr>
              <a:t>refresh</a:t>
            </a:r>
            <a:r>
              <a:rPr lang="en-US" sz="5400" dirty="0">
                <a:solidFill>
                  <a:schemeClr val="accent1">
                    <a:lumMod val="50000"/>
                  </a:schemeClr>
                </a:solidFill>
                <a:latin typeface="+mn-lt"/>
              </a:rPr>
              <a:t> my heart in Christ. </a:t>
            </a:r>
          </a:p>
          <a:p>
            <a:pPr eaLnBrk="1" fontAlgn="auto" hangingPunct="1">
              <a:spcBef>
                <a:spcPts val="0"/>
              </a:spcBef>
              <a:spcAft>
                <a:spcPts val="0"/>
              </a:spcAft>
              <a:defRPr/>
            </a:pPr>
            <a:endParaRPr lang="en-US" sz="5400" b="1" dirty="0">
              <a:solidFill>
                <a:schemeClr val="accent1">
                  <a:lumMod val="50000"/>
                </a:schemeClr>
              </a:solidFill>
              <a:latin typeface="+mn-l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4">
            <a:extLst>
              <a:ext uri="{FF2B5EF4-FFF2-40B4-BE49-F238E27FC236}">
                <a16:creationId xmlns:a16="http://schemas.microsoft.com/office/drawing/2014/main" id="{FEEEF095-4D04-47DA-B165-172367EE7B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0875"/>
            <a:ext cx="4257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7" name="Title 1">
            <a:extLst>
              <a:ext uri="{FF2B5EF4-FFF2-40B4-BE49-F238E27FC236}">
                <a16:creationId xmlns:a16="http://schemas.microsoft.com/office/drawing/2014/main" id="{A33646BE-6EBC-4968-A879-A4410E8EF5A7}"/>
              </a:ext>
            </a:extLst>
          </p:cNvPr>
          <p:cNvSpPr>
            <a:spLocks noGrp="1"/>
          </p:cNvSpPr>
          <p:nvPr>
            <p:ph type="ctrTitle"/>
          </p:nvPr>
        </p:nvSpPr>
        <p:spPr>
          <a:xfrm>
            <a:off x="0" y="0"/>
            <a:ext cx="4257675" cy="2028825"/>
          </a:xfrm>
          <a:ln>
            <a:solidFill>
              <a:schemeClr val="tx1"/>
            </a:solidFill>
            <a:miter lim="800000"/>
            <a:headEnd/>
            <a:tailEnd/>
          </a:ln>
        </p:spPr>
        <p:txBody>
          <a:bodyPr/>
          <a:lstStyle/>
          <a:p>
            <a:pPr eaLnBrk="1" hangingPunct="1"/>
            <a:r>
              <a:rPr lang="en-US" altLang="en-US" sz="5400" b="1"/>
              <a:t>The Church</a:t>
            </a:r>
            <a:br>
              <a:rPr lang="en-US" altLang="en-US" sz="5400" b="1"/>
            </a:br>
            <a:endParaRPr lang="en-US" altLang="en-US" sz="4000" b="1"/>
          </a:p>
        </p:txBody>
      </p:sp>
      <p:sp>
        <p:nvSpPr>
          <p:cNvPr id="3" name="TextBox 2">
            <a:extLst>
              <a:ext uri="{FF2B5EF4-FFF2-40B4-BE49-F238E27FC236}">
                <a16:creationId xmlns:a16="http://schemas.microsoft.com/office/drawing/2014/main" id="{72B773D0-7783-4802-9029-1A4754A6E766}"/>
              </a:ext>
            </a:extLst>
          </p:cNvPr>
          <p:cNvSpPr txBox="1"/>
          <p:nvPr/>
        </p:nvSpPr>
        <p:spPr>
          <a:xfrm>
            <a:off x="0" y="2844800"/>
            <a:ext cx="4257675" cy="614363"/>
          </a:xfrm>
          <a:prstGeom prst="rect">
            <a:avLst/>
          </a:prstGeom>
          <a:noFill/>
          <a:ln>
            <a:solidFill>
              <a:schemeClr val="bg2">
                <a:lumMod val="25000"/>
              </a:schemeClr>
            </a:solidFill>
          </a:ln>
        </p:spPr>
        <p:txBody>
          <a:bodyPr>
            <a:spAutoFit/>
          </a:bodyPr>
          <a:lstStyle/>
          <a:p>
            <a:pPr algn="ctr" eaLnBrk="1" fontAlgn="auto" hangingPunct="1">
              <a:spcBef>
                <a:spcPts val="0"/>
              </a:spcBef>
              <a:spcAft>
                <a:spcPts val="0"/>
              </a:spcAft>
              <a:defRPr/>
            </a:pPr>
            <a:r>
              <a:rPr lang="en-US" sz="3400" dirty="0">
                <a:solidFill>
                  <a:schemeClr val="accent1">
                    <a:lumMod val="50000"/>
                  </a:schemeClr>
                </a:solidFill>
                <a:latin typeface="+mn-lt"/>
              </a:rPr>
              <a:t>POINT THREE</a:t>
            </a:r>
          </a:p>
        </p:txBody>
      </p:sp>
      <p:sp>
        <p:nvSpPr>
          <p:cNvPr id="4" name="TextBox 3">
            <a:extLst>
              <a:ext uri="{FF2B5EF4-FFF2-40B4-BE49-F238E27FC236}">
                <a16:creationId xmlns:a16="http://schemas.microsoft.com/office/drawing/2014/main" id="{D81028BF-FC54-4A8F-9F05-84E58B2BFE01}"/>
              </a:ext>
            </a:extLst>
          </p:cNvPr>
          <p:cNvSpPr txBox="1"/>
          <p:nvPr/>
        </p:nvSpPr>
        <p:spPr>
          <a:xfrm>
            <a:off x="5559425" y="2028825"/>
            <a:ext cx="7181850" cy="1862138"/>
          </a:xfrm>
          <a:prstGeom prst="rect">
            <a:avLst/>
          </a:prstGeom>
          <a:noFill/>
        </p:spPr>
        <p:txBody>
          <a:bodyPr>
            <a:spAutoFit/>
          </a:bodyPr>
          <a:lstStyle/>
          <a:p>
            <a:pPr eaLnBrk="1" fontAlgn="auto" hangingPunct="1">
              <a:spcBef>
                <a:spcPts val="0"/>
              </a:spcBef>
              <a:spcAft>
                <a:spcPts val="0"/>
              </a:spcAft>
              <a:defRPr/>
            </a:pPr>
            <a:r>
              <a:rPr lang="en-US" sz="11500" b="1" dirty="0">
                <a:solidFill>
                  <a:schemeClr val="accent1">
                    <a:lumMod val="50000"/>
                  </a:schemeClr>
                </a:solidFill>
                <a:latin typeface="+mn-lt"/>
              </a:rPr>
              <a:t>REFRESH</a:t>
            </a:r>
            <a:endParaRPr lang="en-US" sz="6000" b="1" dirty="0">
              <a:solidFill>
                <a:schemeClr val="accent1">
                  <a:lumMod val="50000"/>
                </a:schemeClr>
              </a:solidFill>
              <a:latin typeface="+mn-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a:extLst>
              <a:ext uri="{FF2B5EF4-FFF2-40B4-BE49-F238E27FC236}">
                <a16:creationId xmlns:a16="http://schemas.microsoft.com/office/drawing/2014/main" id="{9AFDE37B-BD09-4904-A52D-9B662BB52B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0875"/>
            <a:ext cx="4257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Title 1">
            <a:extLst>
              <a:ext uri="{FF2B5EF4-FFF2-40B4-BE49-F238E27FC236}">
                <a16:creationId xmlns:a16="http://schemas.microsoft.com/office/drawing/2014/main" id="{AA2FF027-EE14-4DE7-94C5-6656A6ED68D1}"/>
              </a:ext>
            </a:extLst>
          </p:cNvPr>
          <p:cNvSpPr>
            <a:spLocks noGrp="1"/>
          </p:cNvSpPr>
          <p:nvPr>
            <p:ph type="ctrTitle"/>
          </p:nvPr>
        </p:nvSpPr>
        <p:spPr>
          <a:xfrm>
            <a:off x="0" y="0"/>
            <a:ext cx="4257675" cy="2028825"/>
          </a:xfrm>
          <a:ln>
            <a:solidFill>
              <a:schemeClr val="tx1"/>
            </a:solidFill>
            <a:miter lim="800000"/>
            <a:headEnd/>
            <a:tailEnd/>
          </a:ln>
        </p:spPr>
        <p:txBody>
          <a:bodyPr/>
          <a:lstStyle/>
          <a:p>
            <a:pPr eaLnBrk="1" hangingPunct="1"/>
            <a:r>
              <a:rPr lang="en-US" altLang="en-US" sz="5400" b="1"/>
              <a:t>The Church</a:t>
            </a:r>
            <a:br>
              <a:rPr lang="en-US" altLang="en-US" sz="5400" b="1"/>
            </a:br>
            <a:endParaRPr lang="en-US" altLang="en-US" sz="4000" b="1"/>
          </a:p>
        </p:txBody>
      </p:sp>
      <p:sp>
        <p:nvSpPr>
          <p:cNvPr id="3" name="TextBox 2">
            <a:extLst>
              <a:ext uri="{FF2B5EF4-FFF2-40B4-BE49-F238E27FC236}">
                <a16:creationId xmlns:a16="http://schemas.microsoft.com/office/drawing/2014/main" id="{72B773D0-7783-4802-9029-1A4754A6E766}"/>
              </a:ext>
            </a:extLst>
          </p:cNvPr>
          <p:cNvSpPr txBox="1"/>
          <p:nvPr/>
        </p:nvSpPr>
        <p:spPr>
          <a:xfrm>
            <a:off x="0" y="2844800"/>
            <a:ext cx="4257675" cy="614363"/>
          </a:xfrm>
          <a:prstGeom prst="rect">
            <a:avLst/>
          </a:prstGeom>
          <a:noFill/>
          <a:ln>
            <a:solidFill>
              <a:schemeClr val="bg2">
                <a:lumMod val="25000"/>
              </a:schemeClr>
            </a:solidFill>
          </a:ln>
        </p:spPr>
        <p:txBody>
          <a:bodyPr>
            <a:spAutoFit/>
          </a:bodyPr>
          <a:lstStyle/>
          <a:p>
            <a:pPr algn="ctr" eaLnBrk="1" fontAlgn="auto" hangingPunct="1">
              <a:spcBef>
                <a:spcPts val="0"/>
              </a:spcBef>
              <a:spcAft>
                <a:spcPts val="0"/>
              </a:spcAft>
              <a:defRPr/>
            </a:pPr>
            <a:r>
              <a:rPr lang="en-US" sz="3400" dirty="0">
                <a:solidFill>
                  <a:schemeClr val="accent1">
                    <a:lumMod val="50000"/>
                  </a:schemeClr>
                </a:solidFill>
                <a:latin typeface="+mn-lt"/>
              </a:rPr>
              <a:t>Ephesians 3:10-11 NIV</a:t>
            </a:r>
          </a:p>
        </p:txBody>
      </p:sp>
      <p:sp>
        <p:nvSpPr>
          <p:cNvPr id="4" name="TextBox 3">
            <a:extLst>
              <a:ext uri="{FF2B5EF4-FFF2-40B4-BE49-F238E27FC236}">
                <a16:creationId xmlns:a16="http://schemas.microsoft.com/office/drawing/2014/main" id="{D81028BF-FC54-4A8F-9F05-84E58B2BFE01}"/>
              </a:ext>
            </a:extLst>
          </p:cNvPr>
          <p:cNvSpPr txBox="1"/>
          <p:nvPr/>
        </p:nvSpPr>
        <p:spPr>
          <a:xfrm>
            <a:off x="4527550" y="250825"/>
            <a:ext cx="7404100" cy="5016500"/>
          </a:xfrm>
          <a:prstGeom prst="rect">
            <a:avLst/>
          </a:prstGeom>
          <a:noFill/>
        </p:spPr>
        <p:txBody>
          <a:bodyPr>
            <a:spAutoFit/>
          </a:bodyPr>
          <a:lstStyle/>
          <a:p>
            <a:pPr eaLnBrk="1" fontAlgn="auto" hangingPunct="1">
              <a:spcBef>
                <a:spcPts val="0"/>
              </a:spcBef>
              <a:spcAft>
                <a:spcPts val="0"/>
              </a:spcAft>
              <a:defRPr/>
            </a:pPr>
            <a:r>
              <a:rPr lang="en-US" sz="4000" baseline="30000" dirty="0">
                <a:solidFill>
                  <a:schemeClr val="accent1">
                    <a:lumMod val="50000"/>
                  </a:schemeClr>
                </a:solidFill>
              </a:rPr>
              <a:t>10 </a:t>
            </a:r>
            <a:r>
              <a:rPr lang="en-US" sz="4000" dirty="0">
                <a:solidFill>
                  <a:schemeClr val="accent1">
                    <a:lumMod val="50000"/>
                  </a:schemeClr>
                </a:solidFill>
              </a:rPr>
              <a:t> His intent was that </a:t>
            </a:r>
            <a:r>
              <a:rPr lang="en-US" sz="4000" u="sng" dirty="0">
                <a:solidFill>
                  <a:schemeClr val="accent1">
                    <a:lumMod val="50000"/>
                  </a:schemeClr>
                </a:solidFill>
              </a:rPr>
              <a:t>now, through the church, the manifold wisdom of God should be made known to the rulers and authorities in the heavenly realms</a:t>
            </a:r>
            <a:r>
              <a:rPr lang="en-US" sz="4000" dirty="0">
                <a:solidFill>
                  <a:schemeClr val="accent1">
                    <a:lumMod val="50000"/>
                  </a:schemeClr>
                </a:solidFill>
              </a:rPr>
              <a:t>, </a:t>
            </a:r>
            <a:br>
              <a:rPr lang="en-US" sz="4000" dirty="0">
                <a:solidFill>
                  <a:schemeClr val="accent1">
                    <a:lumMod val="50000"/>
                  </a:schemeClr>
                </a:solidFill>
              </a:rPr>
            </a:br>
            <a:r>
              <a:rPr lang="en-US" sz="4000" baseline="30000" dirty="0">
                <a:solidFill>
                  <a:schemeClr val="accent1">
                    <a:lumMod val="50000"/>
                  </a:schemeClr>
                </a:solidFill>
              </a:rPr>
              <a:t>11 </a:t>
            </a:r>
            <a:r>
              <a:rPr lang="en-US" sz="4000" dirty="0">
                <a:solidFill>
                  <a:schemeClr val="accent1">
                    <a:lumMod val="50000"/>
                  </a:schemeClr>
                </a:solidFill>
              </a:rPr>
              <a:t> according to his eternal purpose which he accomplished in Christ Jesus our Lord. </a:t>
            </a:r>
            <a:endParaRPr lang="en-US" sz="3700" dirty="0">
              <a:solidFill>
                <a:schemeClr val="accent1">
                  <a:lumMod val="50000"/>
                </a:schemeClr>
              </a:solidFill>
              <a:latin typeface="+mn-l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4">
            <a:extLst>
              <a:ext uri="{FF2B5EF4-FFF2-40B4-BE49-F238E27FC236}">
                <a16:creationId xmlns:a16="http://schemas.microsoft.com/office/drawing/2014/main" id="{21A2D742-B872-4CBB-9E36-0503179642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0875"/>
            <a:ext cx="4257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1" name="Title 1">
            <a:extLst>
              <a:ext uri="{FF2B5EF4-FFF2-40B4-BE49-F238E27FC236}">
                <a16:creationId xmlns:a16="http://schemas.microsoft.com/office/drawing/2014/main" id="{E758EAB0-F2BD-47D7-975E-5354919E0913}"/>
              </a:ext>
            </a:extLst>
          </p:cNvPr>
          <p:cNvSpPr>
            <a:spLocks noGrp="1"/>
          </p:cNvSpPr>
          <p:nvPr>
            <p:ph type="ctrTitle"/>
          </p:nvPr>
        </p:nvSpPr>
        <p:spPr>
          <a:xfrm>
            <a:off x="0" y="0"/>
            <a:ext cx="4257675" cy="2028825"/>
          </a:xfrm>
          <a:ln>
            <a:solidFill>
              <a:schemeClr val="tx1"/>
            </a:solidFill>
            <a:miter lim="800000"/>
            <a:headEnd/>
            <a:tailEnd/>
          </a:ln>
        </p:spPr>
        <p:txBody>
          <a:bodyPr/>
          <a:lstStyle/>
          <a:p>
            <a:pPr eaLnBrk="1" hangingPunct="1"/>
            <a:r>
              <a:rPr lang="en-US" altLang="en-US" sz="5400" b="1"/>
              <a:t>The Church</a:t>
            </a:r>
            <a:br>
              <a:rPr lang="en-US" altLang="en-US" sz="5400" b="1"/>
            </a:br>
            <a:endParaRPr lang="en-US" altLang="en-US" sz="4000" b="1"/>
          </a:p>
        </p:txBody>
      </p:sp>
      <p:sp>
        <p:nvSpPr>
          <p:cNvPr id="3" name="TextBox 2">
            <a:extLst>
              <a:ext uri="{FF2B5EF4-FFF2-40B4-BE49-F238E27FC236}">
                <a16:creationId xmlns:a16="http://schemas.microsoft.com/office/drawing/2014/main" id="{72B773D0-7783-4802-9029-1A4754A6E766}"/>
              </a:ext>
            </a:extLst>
          </p:cNvPr>
          <p:cNvSpPr txBox="1"/>
          <p:nvPr/>
        </p:nvSpPr>
        <p:spPr>
          <a:xfrm>
            <a:off x="0" y="2844800"/>
            <a:ext cx="4257675" cy="614363"/>
          </a:xfrm>
          <a:prstGeom prst="rect">
            <a:avLst/>
          </a:prstGeom>
          <a:noFill/>
          <a:ln>
            <a:solidFill>
              <a:schemeClr val="bg2">
                <a:lumMod val="25000"/>
              </a:schemeClr>
            </a:solidFill>
          </a:ln>
        </p:spPr>
        <p:txBody>
          <a:bodyPr>
            <a:spAutoFit/>
          </a:bodyPr>
          <a:lstStyle/>
          <a:p>
            <a:pPr algn="ctr" eaLnBrk="1" fontAlgn="auto" hangingPunct="1">
              <a:spcBef>
                <a:spcPts val="0"/>
              </a:spcBef>
              <a:spcAft>
                <a:spcPts val="0"/>
              </a:spcAft>
              <a:defRPr/>
            </a:pPr>
            <a:r>
              <a:rPr lang="en-US" sz="3400" dirty="0">
                <a:solidFill>
                  <a:schemeClr val="accent1">
                    <a:lumMod val="50000"/>
                  </a:schemeClr>
                </a:solidFill>
                <a:latin typeface="+mn-lt"/>
              </a:rPr>
              <a:t>POINT THREE</a:t>
            </a:r>
          </a:p>
        </p:txBody>
      </p:sp>
      <p:sp>
        <p:nvSpPr>
          <p:cNvPr id="4" name="TextBox 3">
            <a:extLst>
              <a:ext uri="{FF2B5EF4-FFF2-40B4-BE49-F238E27FC236}">
                <a16:creationId xmlns:a16="http://schemas.microsoft.com/office/drawing/2014/main" id="{D81028BF-FC54-4A8F-9F05-84E58B2BFE01}"/>
              </a:ext>
            </a:extLst>
          </p:cNvPr>
          <p:cNvSpPr txBox="1"/>
          <p:nvPr/>
        </p:nvSpPr>
        <p:spPr>
          <a:xfrm>
            <a:off x="4813300" y="481013"/>
            <a:ext cx="7180263" cy="5908675"/>
          </a:xfrm>
          <a:prstGeom prst="rect">
            <a:avLst/>
          </a:prstGeom>
          <a:noFill/>
        </p:spPr>
        <p:txBody>
          <a:bodyPr>
            <a:spAutoFit/>
          </a:bodyPr>
          <a:lstStyle/>
          <a:p>
            <a:pPr eaLnBrk="1" fontAlgn="auto" hangingPunct="1">
              <a:spcBef>
                <a:spcPts val="0"/>
              </a:spcBef>
              <a:spcAft>
                <a:spcPts val="0"/>
              </a:spcAft>
              <a:defRPr/>
            </a:pPr>
            <a:r>
              <a:rPr lang="en-US" sz="5400" dirty="0">
                <a:solidFill>
                  <a:schemeClr val="accent1">
                    <a:lumMod val="50000"/>
                  </a:schemeClr>
                </a:solidFill>
                <a:latin typeface="+mn-lt"/>
              </a:rPr>
              <a:t>The blowing of the wind…</a:t>
            </a:r>
          </a:p>
          <a:p>
            <a:pPr eaLnBrk="1" fontAlgn="auto" hangingPunct="1">
              <a:spcBef>
                <a:spcPts val="0"/>
              </a:spcBef>
              <a:spcAft>
                <a:spcPts val="0"/>
              </a:spcAft>
              <a:defRPr/>
            </a:pPr>
            <a:endParaRPr lang="en-US" sz="5400" dirty="0">
              <a:solidFill>
                <a:schemeClr val="accent1">
                  <a:lumMod val="50000"/>
                </a:schemeClr>
              </a:solidFill>
              <a:latin typeface="+mn-lt"/>
            </a:endParaRPr>
          </a:p>
          <a:p>
            <a:pPr eaLnBrk="1" fontAlgn="auto" hangingPunct="1">
              <a:spcBef>
                <a:spcPts val="0"/>
              </a:spcBef>
              <a:spcAft>
                <a:spcPts val="0"/>
              </a:spcAft>
              <a:defRPr/>
            </a:pPr>
            <a:r>
              <a:rPr lang="en-US" sz="5400" dirty="0">
                <a:solidFill>
                  <a:schemeClr val="accent1">
                    <a:lumMod val="50000"/>
                  </a:schemeClr>
                </a:solidFill>
                <a:latin typeface="+mn-lt"/>
              </a:rPr>
              <a:t>An encounter…</a:t>
            </a:r>
          </a:p>
          <a:p>
            <a:pPr eaLnBrk="1" fontAlgn="auto" hangingPunct="1">
              <a:spcBef>
                <a:spcPts val="0"/>
              </a:spcBef>
              <a:spcAft>
                <a:spcPts val="0"/>
              </a:spcAft>
              <a:defRPr/>
            </a:pPr>
            <a:endParaRPr lang="en-US" sz="5400" dirty="0">
              <a:solidFill>
                <a:schemeClr val="accent1">
                  <a:lumMod val="50000"/>
                </a:schemeClr>
              </a:solidFill>
              <a:latin typeface="+mn-lt"/>
            </a:endParaRPr>
          </a:p>
          <a:p>
            <a:pPr eaLnBrk="1" fontAlgn="auto" hangingPunct="1">
              <a:spcBef>
                <a:spcPts val="0"/>
              </a:spcBef>
              <a:spcAft>
                <a:spcPts val="0"/>
              </a:spcAft>
              <a:defRPr/>
            </a:pPr>
            <a:r>
              <a:rPr lang="en-US" sz="5400" dirty="0">
                <a:solidFill>
                  <a:schemeClr val="accent1">
                    <a:lumMod val="50000"/>
                  </a:schemeClr>
                </a:solidFill>
                <a:latin typeface="+mn-lt"/>
              </a:rPr>
              <a:t>Something from outside of us…</a:t>
            </a:r>
            <a:endParaRPr lang="en-US" sz="6000" dirty="0">
              <a:solidFill>
                <a:schemeClr val="accent1">
                  <a:lumMod val="50000"/>
                </a:schemeClr>
              </a:solidFill>
              <a:latin typeface="+mn-lt"/>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4">
            <a:extLst>
              <a:ext uri="{FF2B5EF4-FFF2-40B4-BE49-F238E27FC236}">
                <a16:creationId xmlns:a16="http://schemas.microsoft.com/office/drawing/2014/main" id="{FC85BB30-3B22-4333-B308-CC57BB41F5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0875"/>
            <a:ext cx="4257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5" name="Title 1">
            <a:extLst>
              <a:ext uri="{FF2B5EF4-FFF2-40B4-BE49-F238E27FC236}">
                <a16:creationId xmlns:a16="http://schemas.microsoft.com/office/drawing/2014/main" id="{3A6A29E3-F93C-4791-A7FD-93D89920585B}"/>
              </a:ext>
            </a:extLst>
          </p:cNvPr>
          <p:cNvSpPr>
            <a:spLocks noGrp="1"/>
          </p:cNvSpPr>
          <p:nvPr>
            <p:ph type="ctrTitle"/>
          </p:nvPr>
        </p:nvSpPr>
        <p:spPr>
          <a:xfrm>
            <a:off x="0" y="0"/>
            <a:ext cx="4257675" cy="2028825"/>
          </a:xfrm>
          <a:ln>
            <a:solidFill>
              <a:schemeClr val="tx1"/>
            </a:solidFill>
            <a:miter lim="800000"/>
            <a:headEnd/>
            <a:tailEnd/>
          </a:ln>
        </p:spPr>
        <p:txBody>
          <a:bodyPr/>
          <a:lstStyle/>
          <a:p>
            <a:pPr eaLnBrk="1" hangingPunct="1"/>
            <a:r>
              <a:rPr lang="en-US" altLang="en-US" sz="5400" b="1"/>
              <a:t>The Church</a:t>
            </a:r>
            <a:br>
              <a:rPr lang="en-US" altLang="en-US" sz="5400" b="1"/>
            </a:br>
            <a:endParaRPr lang="en-US" altLang="en-US" sz="4000" b="1"/>
          </a:p>
        </p:txBody>
      </p:sp>
      <p:sp>
        <p:nvSpPr>
          <p:cNvPr id="3" name="TextBox 2">
            <a:extLst>
              <a:ext uri="{FF2B5EF4-FFF2-40B4-BE49-F238E27FC236}">
                <a16:creationId xmlns:a16="http://schemas.microsoft.com/office/drawing/2014/main" id="{72B773D0-7783-4802-9029-1A4754A6E766}"/>
              </a:ext>
            </a:extLst>
          </p:cNvPr>
          <p:cNvSpPr txBox="1"/>
          <p:nvPr/>
        </p:nvSpPr>
        <p:spPr>
          <a:xfrm>
            <a:off x="0" y="2844800"/>
            <a:ext cx="4257675" cy="614363"/>
          </a:xfrm>
          <a:prstGeom prst="rect">
            <a:avLst/>
          </a:prstGeom>
          <a:noFill/>
          <a:ln>
            <a:solidFill>
              <a:schemeClr val="bg2">
                <a:lumMod val="25000"/>
              </a:schemeClr>
            </a:solidFill>
          </a:ln>
        </p:spPr>
        <p:txBody>
          <a:bodyPr>
            <a:spAutoFit/>
          </a:bodyPr>
          <a:lstStyle/>
          <a:p>
            <a:pPr algn="ctr" eaLnBrk="1" fontAlgn="auto" hangingPunct="1">
              <a:spcBef>
                <a:spcPts val="0"/>
              </a:spcBef>
              <a:spcAft>
                <a:spcPts val="0"/>
              </a:spcAft>
              <a:defRPr/>
            </a:pPr>
            <a:r>
              <a:rPr lang="en-US" sz="3400" dirty="0">
                <a:solidFill>
                  <a:schemeClr val="accent1">
                    <a:lumMod val="50000"/>
                  </a:schemeClr>
                </a:solidFill>
                <a:latin typeface="+mn-lt"/>
              </a:rPr>
              <a:t>POINT THREE</a:t>
            </a:r>
          </a:p>
        </p:txBody>
      </p:sp>
      <p:sp>
        <p:nvSpPr>
          <p:cNvPr id="4" name="TextBox 3">
            <a:extLst>
              <a:ext uri="{FF2B5EF4-FFF2-40B4-BE49-F238E27FC236}">
                <a16:creationId xmlns:a16="http://schemas.microsoft.com/office/drawing/2014/main" id="{D81028BF-FC54-4A8F-9F05-84E58B2BFE01}"/>
              </a:ext>
            </a:extLst>
          </p:cNvPr>
          <p:cNvSpPr txBox="1"/>
          <p:nvPr/>
        </p:nvSpPr>
        <p:spPr>
          <a:xfrm>
            <a:off x="4813300" y="481013"/>
            <a:ext cx="7180263" cy="6002337"/>
          </a:xfrm>
          <a:prstGeom prst="rect">
            <a:avLst/>
          </a:prstGeom>
          <a:noFill/>
        </p:spPr>
        <p:txBody>
          <a:bodyPr>
            <a:spAutoFit/>
          </a:bodyPr>
          <a:lstStyle/>
          <a:p>
            <a:pPr eaLnBrk="1" fontAlgn="auto" hangingPunct="1">
              <a:spcBef>
                <a:spcPts val="0"/>
              </a:spcBef>
              <a:spcAft>
                <a:spcPts val="0"/>
              </a:spcAft>
              <a:defRPr/>
            </a:pPr>
            <a:r>
              <a:rPr lang="en-US" sz="5400" dirty="0">
                <a:solidFill>
                  <a:schemeClr val="accent1">
                    <a:lumMod val="50000"/>
                  </a:schemeClr>
                </a:solidFill>
                <a:latin typeface="+mn-lt"/>
              </a:rPr>
              <a:t>God’s grace is poised ready to </a:t>
            </a:r>
          </a:p>
          <a:p>
            <a:pPr eaLnBrk="1" fontAlgn="auto" hangingPunct="1">
              <a:spcBef>
                <a:spcPts val="0"/>
              </a:spcBef>
              <a:spcAft>
                <a:spcPts val="0"/>
              </a:spcAft>
              <a:defRPr/>
            </a:pPr>
            <a:endParaRPr lang="en-US" sz="5400" dirty="0">
              <a:solidFill>
                <a:schemeClr val="accent1">
                  <a:lumMod val="50000"/>
                </a:schemeClr>
              </a:solidFill>
              <a:latin typeface="+mn-lt"/>
            </a:endParaRPr>
          </a:p>
          <a:p>
            <a:pPr eaLnBrk="1" fontAlgn="auto" hangingPunct="1">
              <a:spcBef>
                <a:spcPts val="0"/>
              </a:spcBef>
              <a:spcAft>
                <a:spcPts val="0"/>
              </a:spcAft>
              <a:defRPr/>
            </a:pPr>
            <a:r>
              <a:rPr lang="en-US" sz="5400" dirty="0">
                <a:solidFill>
                  <a:schemeClr val="accent1">
                    <a:lumMod val="50000"/>
                  </a:schemeClr>
                </a:solidFill>
                <a:latin typeface="+mn-lt"/>
              </a:rPr>
              <a:t>Breath</a:t>
            </a:r>
          </a:p>
          <a:p>
            <a:pPr eaLnBrk="1" fontAlgn="auto" hangingPunct="1">
              <a:spcBef>
                <a:spcPts val="0"/>
              </a:spcBef>
              <a:spcAft>
                <a:spcPts val="0"/>
              </a:spcAft>
              <a:defRPr/>
            </a:pPr>
            <a:r>
              <a:rPr lang="en-US" sz="5400" dirty="0">
                <a:solidFill>
                  <a:schemeClr val="accent1">
                    <a:lumMod val="50000"/>
                  </a:schemeClr>
                </a:solidFill>
                <a:latin typeface="+mn-lt"/>
              </a:rPr>
              <a:t>Blow</a:t>
            </a:r>
          </a:p>
          <a:p>
            <a:pPr eaLnBrk="1" fontAlgn="auto" hangingPunct="1">
              <a:spcBef>
                <a:spcPts val="0"/>
              </a:spcBef>
              <a:spcAft>
                <a:spcPts val="0"/>
              </a:spcAft>
              <a:defRPr/>
            </a:pPr>
            <a:r>
              <a:rPr lang="en-US" sz="5400" dirty="0">
                <a:solidFill>
                  <a:schemeClr val="accent1">
                    <a:lumMod val="50000"/>
                  </a:schemeClr>
                </a:solidFill>
                <a:latin typeface="+mn-lt"/>
              </a:rPr>
              <a:t>Ignite</a:t>
            </a:r>
          </a:p>
          <a:p>
            <a:pPr eaLnBrk="1" fontAlgn="auto" hangingPunct="1">
              <a:spcBef>
                <a:spcPts val="0"/>
              </a:spcBef>
              <a:spcAft>
                <a:spcPts val="0"/>
              </a:spcAft>
              <a:defRPr/>
            </a:pPr>
            <a:r>
              <a:rPr lang="en-US" sz="5400" dirty="0">
                <a:solidFill>
                  <a:schemeClr val="accent1">
                    <a:lumMod val="50000"/>
                  </a:schemeClr>
                </a:solidFill>
                <a:latin typeface="+mn-lt"/>
              </a:rPr>
              <a:t>Refresh</a:t>
            </a:r>
            <a:endParaRPr lang="en-US" sz="6000" dirty="0">
              <a:solidFill>
                <a:schemeClr val="accent1">
                  <a:lumMod val="50000"/>
                </a:schemeClr>
              </a:solidFill>
              <a:latin typeface="+mn-lt"/>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4">
            <a:extLst>
              <a:ext uri="{FF2B5EF4-FFF2-40B4-BE49-F238E27FC236}">
                <a16:creationId xmlns:a16="http://schemas.microsoft.com/office/drawing/2014/main" id="{A3787195-FD96-4898-A782-FEC264E142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0875"/>
            <a:ext cx="4257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19" name="Title 1">
            <a:extLst>
              <a:ext uri="{FF2B5EF4-FFF2-40B4-BE49-F238E27FC236}">
                <a16:creationId xmlns:a16="http://schemas.microsoft.com/office/drawing/2014/main" id="{441EBC39-C058-4122-8284-DB12ECCA7142}"/>
              </a:ext>
            </a:extLst>
          </p:cNvPr>
          <p:cNvSpPr>
            <a:spLocks noGrp="1"/>
          </p:cNvSpPr>
          <p:nvPr>
            <p:ph type="ctrTitle"/>
          </p:nvPr>
        </p:nvSpPr>
        <p:spPr>
          <a:xfrm>
            <a:off x="0" y="0"/>
            <a:ext cx="4257675" cy="2028825"/>
          </a:xfrm>
          <a:ln>
            <a:solidFill>
              <a:schemeClr val="tx1"/>
            </a:solidFill>
            <a:miter lim="800000"/>
            <a:headEnd/>
            <a:tailEnd/>
          </a:ln>
        </p:spPr>
        <p:txBody>
          <a:bodyPr/>
          <a:lstStyle/>
          <a:p>
            <a:pPr eaLnBrk="1" hangingPunct="1"/>
            <a:r>
              <a:rPr lang="en-US" altLang="en-US" sz="5400" b="1"/>
              <a:t>The Church</a:t>
            </a:r>
            <a:br>
              <a:rPr lang="en-US" altLang="en-US" sz="5400" b="1"/>
            </a:br>
            <a:endParaRPr lang="en-US" altLang="en-US" sz="4000" b="1"/>
          </a:p>
        </p:txBody>
      </p:sp>
      <p:sp>
        <p:nvSpPr>
          <p:cNvPr id="3" name="TextBox 2">
            <a:extLst>
              <a:ext uri="{FF2B5EF4-FFF2-40B4-BE49-F238E27FC236}">
                <a16:creationId xmlns:a16="http://schemas.microsoft.com/office/drawing/2014/main" id="{72B773D0-7783-4802-9029-1A4754A6E766}"/>
              </a:ext>
            </a:extLst>
          </p:cNvPr>
          <p:cNvSpPr txBox="1"/>
          <p:nvPr/>
        </p:nvSpPr>
        <p:spPr>
          <a:xfrm>
            <a:off x="0" y="2844800"/>
            <a:ext cx="4257675" cy="614363"/>
          </a:xfrm>
          <a:prstGeom prst="rect">
            <a:avLst/>
          </a:prstGeom>
          <a:noFill/>
          <a:ln>
            <a:solidFill>
              <a:schemeClr val="bg2">
                <a:lumMod val="25000"/>
              </a:schemeClr>
            </a:solidFill>
          </a:ln>
        </p:spPr>
        <p:txBody>
          <a:bodyPr>
            <a:spAutoFit/>
          </a:bodyPr>
          <a:lstStyle/>
          <a:p>
            <a:pPr algn="ctr" eaLnBrk="1" fontAlgn="auto" hangingPunct="1">
              <a:spcBef>
                <a:spcPts val="0"/>
              </a:spcBef>
              <a:spcAft>
                <a:spcPts val="0"/>
              </a:spcAft>
              <a:defRPr/>
            </a:pPr>
            <a:r>
              <a:rPr lang="en-US" sz="3400" dirty="0">
                <a:solidFill>
                  <a:schemeClr val="accent1">
                    <a:lumMod val="50000"/>
                  </a:schemeClr>
                </a:solidFill>
                <a:latin typeface="+mn-lt"/>
              </a:rPr>
              <a:t>POINT THREE</a:t>
            </a:r>
          </a:p>
        </p:txBody>
      </p:sp>
      <p:sp>
        <p:nvSpPr>
          <p:cNvPr id="4" name="TextBox 3">
            <a:extLst>
              <a:ext uri="{FF2B5EF4-FFF2-40B4-BE49-F238E27FC236}">
                <a16:creationId xmlns:a16="http://schemas.microsoft.com/office/drawing/2014/main" id="{D81028BF-FC54-4A8F-9F05-84E58B2BFE01}"/>
              </a:ext>
            </a:extLst>
          </p:cNvPr>
          <p:cNvSpPr txBox="1"/>
          <p:nvPr/>
        </p:nvSpPr>
        <p:spPr>
          <a:xfrm>
            <a:off x="4779963" y="180975"/>
            <a:ext cx="7181850" cy="6110288"/>
          </a:xfrm>
          <a:prstGeom prst="rect">
            <a:avLst/>
          </a:prstGeom>
          <a:noFill/>
        </p:spPr>
        <p:txBody>
          <a:bodyPr>
            <a:spAutoFit/>
          </a:bodyPr>
          <a:lstStyle/>
          <a:p>
            <a:pPr eaLnBrk="1" fontAlgn="auto" hangingPunct="1">
              <a:spcBef>
                <a:spcPts val="0"/>
              </a:spcBef>
              <a:spcAft>
                <a:spcPts val="0"/>
              </a:spcAft>
              <a:defRPr/>
            </a:pPr>
            <a:r>
              <a:rPr lang="en-US" sz="11500" b="1" dirty="0">
                <a:solidFill>
                  <a:schemeClr val="accent1">
                    <a:lumMod val="50000"/>
                  </a:schemeClr>
                </a:solidFill>
                <a:latin typeface="+mn-lt"/>
              </a:rPr>
              <a:t>REFRESH</a:t>
            </a:r>
          </a:p>
          <a:p>
            <a:pPr eaLnBrk="1" fontAlgn="auto" hangingPunct="1">
              <a:spcBef>
                <a:spcPts val="0"/>
              </a:spcBef>
              <a:spcAft>
                <a:spcPts val="0"/>
              </a:spcAft>
              <a:defRPr/>
            </a:pPr>
            <a:endParaRPr lang="en-US" sz="3600" b="1" dirty="0">
              <a:solidFill>
                <a:schemeClr val="accent1">
                  <a:lumMod val="50000"/>
                </a:schemeClr>
              </a:solidFill>
              <a:latin typeface="+mn-lt"/>
            </a:endParaRPr>
          </a:p>
          <a:p>
            <a:pPr eaLnBrk="1" fontAlgn="auto" hangingPunct="1">
              <a:spcBef>
                <a:spcPts val="0"/>
              </a:spcBef>
              <a:spcAft>
                <a:spcPts val="0"/>
              </a:spcAft>
              <a:defRPr/>
            </a:pPr>
            <a:r>
              <a:rPr lang="en-US" sz="4800" dirty="0">
                <a:solidFill>
                  <a:schemeClr val="accent1">
                    <a:lumMod val="50000"/>
                  </a:schemeClr>
                </a:solidFill>
                <a:latin typeface="+mn-lt"/>
              </a:rPr>
              <a:t>What sort of grace do you need to become manifest in your life to offset the struggle, the weariness, and the journey?</a:t>
            </a:r>
            <a:endParaRPr lang="en-US" sz="6000" dirty="0">
              <a:solidFill>
                <a:schemeClr val="accent1">
                  <a:lumMod val="50000"/>
                </a:schemeClr>
              </a:solidFill>
              <a:latin typeface="+mn-lt"/>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4">
            <a:extLst>
              <a:ext uri="{FF2B5EF4-FFF2-40B4-BE49-F238E27FC236}">
                <a16:creationId xmlns:a16="http://schemas.microsoft.com/office/drawing/2014/main" id="{CB28F40A-9727-4CF1-A377-B1627F3DDF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0875"/>
            <a:ext cx="4257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3" name="Title 1">
            <a:extLst>
              <a:ext uri="{FF2B5EF4-FFF2-40B4-BE49-F238E27FC236}">
                <a16:creationId xmlns:a16="http://schemas.microsoft.com/office/drawing/2014/main" id="{81C08F0E-A86F-40CF-80FC-9AC32786B14B}"/>
              </a:ext>
            </a:extLst>
          </p:cNvPr>
          <p:cNvSpPr>
            <a:spLocks noGrp="1"/>
          </p:cNvSpPr>
          <p:nvPr>
            <p:ph type="ctrTitle"/>
          </p:nvPr>
        </p:nvSpPr>
        <p:spPr>
          <a:xfrm>
            <a:off x="0" y="0"/>
            <a:ext cx="4257675" cy="2028825"/>
          </a:xfrm>
          <a:ln>
            <a:solidFill>
              <a:schemeClr val="tx1"/>
            </a:solidFill>
            <a:miter lim="800000"/>
            <a:headEnd/>
            <a:tailEnd/>
          </a:ln>
        </p:spPr>
        <p:txBody>
          <a:bodyPr/>
          <a:lstStyle/>
          <a:p>
            <a:pPr eaLnBrk="1" hangingPunct="1"/>
            <a:r>
              <a:rPr lang="en-US" altLang="en-US" sz="5400" b="1"/>
              <a:t>The Church</a:t>
            </a:r>
            <a:br>
              <a:rPr lang="en-US" altLang="en-US" sz="5400" b="1"/>
            </a:br>
            <a:endParaRPr lang="en-US" altLang="en-US" sz="4000" b="1"/>
          </a:p>
        </p:txBody>
      </p:sp>
      <p:sp>
        <p:nvSpPr>
          <p:cNvPr id="3" name="TextBox 2">
            <a:extLst>
              <a:ext uri="{FF2B5EF4-FFF2-40B4-BE49-F238E27FC236}">
                <a16:creationId xmlns:a16="http://schemas.microsoft.com/office/drawing/2014/main" id="{72B773D0-7783-4802-9029-1A4754A6E766}"/>
              </a:ext>
            </a:extLst>
          </p:cNvPr>
          <p:cNvSpPr txBox="1"/>
          <p:nvPr/>
        </p:nvSpPr>
        <p:spPr>
          <a:xfrm>
            <a:off x="0" y="2844800"/>
            <a:ext cx="4257675" cy="614363"/>
          </a:xfrm>
          <a:prstGeom prst="rect">
            <a:avLst/>
          </a:prstGeom>
          <a:noFill/>
          <a:ln>
            <a:solidFill>
              <a:schemeClr val="bg2">
                <a:lumMod val="25000"/>
              </a:schemeClr>
            </a:solidFill>
          </a:ln>
        </p:spPr>
        <p:txBody>
          <a:bodyPr>
            <a:spAutoFit/>
          </a:bodyPr>
          <a:lstStyle/>
          <a:p>
            <a:pPr algn="ctr" eaLnBrk="1" fontAlgn="auto" hangingPunct="1">
              <a:spcBef>
                <a:spcPts val="0"/>
              </a:spcBef>
              <a:spcAft>
                <a:spcPts val="0"/>
              </a:spcAft>
              <a:defRPr/>
            </a:pPr>
            <a:r>
              <a:rPr lang="en-US" sz="3400" dirty="0">
                <a:solidFill>
                  <a:schemeClr val="accent1">
                    <a:lumMod val="50000"/>
                  </a:schemeClr>
                </a:solidFill>
                <a:latin typeface="+mn-lt"/>
              </a:rPr>
              <a:t>CONCLUSION</a:t>
            </a:r>
          </a:p>
        </p:txBody>
      </p:sp>
      <p:sp>
        <p:nvSpPr>
          <p:cNvPr id="4" name="TextBox 3">
            <a:extLst>
              <a:ext uri="{FF2B5EF4-FFF2-40B4-BE49-F238E27FC236}">
                <a16:creationId xmlns:a16="http://schemas.microsoft.com/office/drawing/2014/main" id="{D81028BF-FC54-4A8F-9F05-84E58B2BFE01}"/>
              </a:ext>
            </a:extLst>
          </p:cNvPr>
          <p:cNvSpPr txBox="1"/>
          <p:nvPr/>
        </p:nvSpPr>
        <p:spPr>
          <a:xfrm>
            <a:off x="6734175" y="531813"/>
            <a:ext cx="3803650" cy="5632450"/>
          </a:xfrm>
          <a:prstGeom prst="rect">
            <a:avLst/>
          </a:prstGeom>
          <a:noFill/>
        </p:spPr>
        <p:txBody>
          <a:bodyPr>
            <a:spAutoFit/>
          </a:bodyPr>
          <a:lstStyle/>
          <a:p>
            <a:pPr eaLnBrk="1" fontAlgn="auto" hangingPunct="1">
              <a:spcBef>
                <a:spcPts val="0"/>
              </a:spcBef>
              <a:spcAft>
                <a:spcPts val="0"/>
              </a:spcAft>
              <a:defRPr/>
            </a:pPr>
            <a:r>
              <a:rPr lang="en-US" sz="7200" b="1" dirty="0">
                <a:solidFill>
                  <a:schemeClr val="accent1">
                    <a:lumMod val="50000"/>
                  </a:schemeClr>
                </a:solidFill>
                <a:latin typeface="+mn-lt"/>
              </a:rPr>
              <a:t>RELEASE</a:t>
            </a:r>
          </a:p>
          <a:p>
            <a:pPr eaLnBrk="1" fontAlgn="auto" hangingPunct="1">
              <a:spcBef>
                <a:spcPts val="0"/>
              </a:spcBef>
              <a:spcAft>
                <a:spcPts val="0"/>
              </a:spcAft>
              <a:defRPr/>
            </a:pPr>
            <a:endParaRPr lang="en-US" sz="7200" b="1" dirty="0">
              <a:solidFill>
                <a:schemeClr val="accent1">
                  <a:lumMod val="50000"/>
                </a:schemeClr>
              </a:solidFill>
              <a:latin typeface="+mn-lt"/>
            </a:endParaRPr>
          </a:p>
          <a:p>
            <a:pPr eaLnBrk="1" fontAlgn="auto" hangingPunct="1">
              <a:spcBef>
                <a:spcPts val="0"/>
              </a:spcBef>
              <a:spcAft>
                <a:spcPts val="0"/>
              </a:spcAft>
              <a:defRPr/>
            </a:pPr>
            <a:r>
              <a:rPr lang="en-US" sz="7200" b="1" dirty="0">
                <a:solidFill>
                  <a:schemeClr val="accent1">
                    <a:lumMod val="50000"/>
                  </a:schemeClr>
                </a:solidFill>
                <a:latin typeface="+mn-lt"/>
              </a:rPr>
              <a:t>RETURN</a:t>
            </a:r>
          </a:p>
          <a:p>
            <a:pPr eaLnBrk="1" fontAlgn="auto" hangingPunct="1">
              <a:spcBef>
                <a:spcPts val="0"/>
              </a:spcBef>
              <a:spcAft>
                <a:spcPts val="0"/>
              </a:spcAft>
              <a:defRPr/>
            </a:pPr>
            <a:endParaRPr lang="en-US" sz="7200" b="1" dirty="0">
              <a:solidFill>
                <a:schemeClr val="accent1">
                  <a:lumMod val="50000"/>
                </a:schemeClr>
              </a:solidFill>
              <a:latin typeface="+mn-lt"/>
            </a:endParaRPr>
          </a:p>
          <a:p>
            <a:pPr eaLnBrk="1" fontAlgn="auto" hangingPunct="1">
              <a:spcBef>
                <a:spcPts val="0"/>
              </a:spcBef>
              <a:spcAft>
                <a:spcPts val="0"/>
              </a:spcAft>
              <a:defRPr/>
            </a:pPr>
            <a:r>
              <a:rPr lang="en-US" sz="7200" b="1" dirty="0">
                <a:solidFill>
                  <a:schemeClr val="accent1">
                    <a:lumMod val="50000"/>
                  </a:schemeClr>
                </a:solidFill>
                <a:latin typeface="+mn-lt"/>
              </a:rPr>
              <a:t>REFRESH</a:t>
            </a:r>
            <a:endParaRPr lang="en-US" sz="8000" b="1" dirty="0">
              <a:solidFill>
                <a:schemeClr val="accent1">
                  <a:lumMod val="50000"/>
                </a:schemeClr>
              </a:solidFill>
              <a:latin typeface="+mn-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4">
            <a:extLst>
              <a:ext uri="{FF2B5EF4-FFF2-40B4-BE49-F238E27FC236}">
                <a16:creationId xmlns:a16="http://schemas.microsoft.com/office/drawing/2014/main" id="{36AB8B4C-8D5E-4A24-AC6B-362935039E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0875"/>
            <a:ext cx="4257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Title 1">
            <a:extLst>
              <a:ext uri="{FF2B5EF4-FFF2-40B4-BE49-F238E27FC236}">
                <a16:creationId xmlns:a16="http://schemas.microsoft.com/office/drawing/2014/main" id="{78DD2BB5-79CD-4ECF-A19C-9475F32F59E6}"/>
              </a:ext>
            </a:extLst>
          </p:cNvPr>
          <p:cNvSpPr>
            <a:spLocks noGrp="1"/>
          </p:cNvSpPr>
          <p:nvPr>
            <p:ph type="ctrTitle"/>
          </p:nvPr>
        </p:nvSpPr>
        <p:spPr>
          <a:xfrm>
            <a:off x="0" y="0"/>
            <a:ext cx="4257675" cy="2028825"/>
          </a:xfrm>
          <a:ln>
            <a:solidFill>
              <a:schemeClr val="tx1"/>
            </a:solidFill>
            <a:miter lim="800000"/>
            <a:headEnd/>
            <a:tailEnd/>
          </a:ln>
        </p:spPr>
        <p:txBody>
          <a:bodyPr/>
          <a:lstStyle/>
          <a:p>
            <a:pPr eaLnBrk="1" hangingPunct="1"/>
            <a:r>
              <a:rPr lang="en-US" altLang="en-US" sz="5400" b="1"/>
              <a:t>The Church</a:t>
            </a:r>
            <a:br>
              <a:rPr lang="en-US" altLang="en-US" sz="5400" b="1"/>
            </a:br>
            <a:endParaRPr lang="en-US" altLang="en-US" sz="4000" b="1"/>
          </a:p>
        </p:txBody>
      </p:sp>
      <p:sp>
        <p:nvSpPr>
          <p:cNvPr id="3" name="TextBox 2">
            <a:extLst>
              <a:ext uri="{FF2B5EF4-FFF2-40B4-BE49-F238E27FC236}">
                <a16:creationId xmlns:a16="http://schemas.microsoft.com/office/drawing/2014/main" id="{72B773D0-7783-4802-9029-1A4754A6E766}"/>
              </a:ext>
            </a:extLst>
          </p:cNvPr>
          <p:cNvSpPr txBox="1"/>
          <p:nvPr/>
        </p:nvSpPr>
        <p:spPr>
          <a:xfrm>
            <a:off x="0" y="2844800"/>
            <a:ext cx="4257675" cy="614363"/>
          </a:xfrm>
          <a:prstGeom prst="rect">
            <a:avLst/>
          </a:prstGeom>
          <a:noFill/>
          <a:ln>
            <a:solidFill>
              <a:schemeClr val="bg2">
                <a:lumMod val="25000"/>
              </a:schemeClr>
            </a:solidFill>
          </a:ln>
        </p:spPr>
        <p:txBody>
          <a:bodyPr>
            <a:spAutoFit/>
          </a:bodyPr>
          <a:lstStyle/>
          <a:p>
            <a:pPr algn="ctr" eaLnBrk="1" fontAlgn="auto" hangingPunct="1">
              <a:spcBef>
                <a:spcPts val="0"/>
              </a:spcBef>
              <a:spcAft>
                <a:spcPts val="0"/>
              </a:spcAft>
              <a:defRPr/>
            </a:pPr>
            <a:r>
              <a:rPr lang="en-US" sz="3400" dirty="0">
                <a:solidFill>
                  <a:schemeClr val="accent1">
                    <a:lumMod val="50000"/>
                  </a:schemeClr>
                </a:solidFill>
                <a:latin typeface="+mn-lt"/>
              </a:rPr>
              <a:t>REVIEW</a:t>
            </a:r>
          </a:p>
        </p:txBody>
      </p:sp>
      <p:sp>
        <p:nvSpPr>
          <p:cNvPr id="4" name="TextBox 3">
            <a:extLst>
              <a:ext uri="{FF2B5EF4-FFF2-40B4-BE49-F238E27FC236}">
                <a16:creationId xmlns:a16="http://schemas.microsoft.com/office/drawing/2014/main" id="{D81028BF-FC54-4A8F-9F05-84E58B2BFE01}"/>
              </a:ext>
            </a:extLst>
          </p:cNvPr>
          <p:cNvSpPr txBox="1"/>
          <p:nvPr/>
        </p:nvSpPr>
        <p:spPr>
          <a:xfrm>
            <a:off x="4813300" y="1014413"/>
            <a:ext cx="7180263" cy="4402137"/>
          </a:xfrm>
          <a:prstGeom prst="rect">
            <a:avLst/>
          </a:prstGeom>
          <a:noFill/>
        </p:spPr>
        <p:txBody>
          <a:bodyPr>
            <a:spAutoFit/>
          </a:bodyPr>
          <a:lstStyle/>
          <a:p>
            <a:pPr eaLnBrk="1" fontAlgn="auto" hangingPunct="1">
              <a:spcBef>
                <a:spcPts val="0"/>
              </a:spcBef>
              <a:spcAft>
                <a:spcPts val="0"/>
              </a:spcAft>
              <a:defRPr/>
            </a:pPr>
            <a:r>
              <a:rPr lang="en-US" sz="4400" dirty="0">
                <a:solidFill>
                  <a:schemeClr val="accent1">
                    <a:lumMod val="50000"/>
                  </a:schemeClr>
                </a:solidFill>
                <a:latin typeface="+mn-lt"/>
              </a:rPr>
              <a:t>The church is God’s BIG IDEA</a:t>
            </a:r>
          </a:p>
          <a:p>
            <a:pPr eaLnBrk="1" fontAlgn="auto" hangingPunct="1">
              <a:spcBef>
                <a:spcPts val="0"/>
              </a:spcBef>
              <a:spcAft>
                <a:spcPts val="0"/>
              </a:spcAft>
              <a:defRPr/>
            </a:pPr>
            <a:endParaRPr lang="en-US" sz="4400" dirty="0">
              <a:solidFill>
                <a:schemeClr val="accent1">
                  <a:lumMod val="50000"/>
                </a:schemeClr>
              </a:solidFill>
              <a:latin typeface="+mn-lt"/>
            </a:endParaRPr>
          </a:p>
          <a:p>
            <a:pPr eaLnBrk="1" fontAlgn="auto" hangingPunct="1">
              <a:spcBef>
                <a:spcPts val="0"/>
              </a:spcBef>
              <a:spcAft>
                <a:spcPts val="0"/>
              </a:spcAft>
              <a:defRPr/>
            </a:pPr>
            <a:r>
              <a:rPr lang="en-US" sz="4800" dirty="0">
                <a:solidFill>
                  <a:schemeClr val="accent1">
                    <a:lumMod val="50000"/>
                  </a:schemeClr>
                </a:solidFill>
                <a:latin typeface="+mn-lt"/>
              </a:rPr>
              <a:t>It speaks FAMILY</a:t>
            </a:r>
          </a:p>
          <a:p>
            <a:pPr eaLnBrk="1" fontAlgn="auto" hangingPunct="1">
              <a:spcBef>
                <a:spcPts val="0"/>
              </a:spcBef>
              <a:spcAft>
                <a:spcPts val="0"/>
              </a:spcAft>
              <a:defRPr/>
            </a:pPr>
            <a:r>
              <a:rPr lang="en-US" sz="4800" dirty="0">
                <a:solidFill>
                  <a:schemeClr val="accent1">
                    <a:lumMod val="50000"/>
                  </a:schemeClr>
                </a:solidFill>
                <a:latin typeface="+mn-lt"/>
              </a:rPr>
              <a:t>It runs on AGAPE</a:t>
            </a:r>
          </a:p>
          <a:p>
            <a:pPr eaLnBrk="1" fontAlgn="auto" hangingPunct="1">
              <a:spcBef>
                <a:spcPts val="0"/>
              </a:spcBef>
              <a:spcAft>
                <a:spcPts val="0"/>
              </a:spcAft>
              <a:defRPr/>
            </a:pPr>
            <a:r>
              <a:rPr lang="en-US" sz="4800" dirty="0">
                <a:solidFill>
                  <a:schemeClr val="accent1">
                    <a:lumMod val="50000"/>
                  </a:schemeClr>
                </a:solidFill>
                <a:latin typeface="+mn-lt"/>
              </a:rPr>
              <a:t>It develops CHARACTER</a:t>
            </a:r>
          </a:p>
          <a:p>
            <a:pPr eaLnBrk="1" fontAlgn="auto" hangingPunct="1">
              <a:spcBef>
                <a:spcPts val="0"/>
              </a:spcBef>
              <a:spcAft>
                <a:spcPts val="0"/>
              </a:spcAft>
              <a:defRPr/>
            </a:pPr>
            <a:r>
              <a:rPr lang="en-US" sz="4800" dirty="0">
                <a:solidFill>
                  <a:schemeClr val="accent1">
                    <a:lumMod val="50000"/>
                  </a:schemeClr>
                </a:solidFill>
                <a:latin typeface="+mn-lt"/>
              </a:rPr>
              <a:t>It reflects GLORY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4">
            <a:extLst>
              <a:ext uri="{FF2B5EF4-FFF2-40B4-BE49-F238E27FC236}">
                <a16:creationId xmlns:a16="http://schemas.microsoft.com/office/drawing/2014/main" id="{D4D51728-EF7F-49C0-B2B5-DB31F1EFE6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0875"/>
            <a:ext cx="4257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Title 1">
            <a:extLst>
              <a:ext uri="{FF2B5EF4-FFF2-40B4-BE49-F238E27FC236}">
                <a16:creationId xmlns:a16="http://schemas.microsoft.com/office/drawing/2014/main" id="{AD142BBE-4432-407E-A28A-5E32878B3904}"/>
              </a:ext>
            </a:extLst>
          </p:cNvPr>
          <p:cNvSpPr>
            <a:spLocks noGrp="1"/>
          </p:cNvSpPr>
          <p:nvPr>
            <p:ph type="ctrTitle"/>
          </p:nvPr>
        </p:nvSpPr>
        <p:spPr>
          <a:xfrm>
            <a:off x="0" y="0"/>
            <a:ext cx="4257675" cy="2028825"/>
          </a:xfrm>
          <a:ln>
            <a:solidFill>
              <a:schemeClr val="tx1"/>
            </a:solidFill>
            <a:miter lim="800000"/>
            <a:headEnd/>
            <a:tailEnd/>
          </a:ln>
        </p:spPr>
        <p:txBody>
          <a:bodyPr/>
          <a:lstStyle/>
          <a:p>
            <a:pPr eaLnBrk="1" hangingPunct="1"/>
            <a:r>
              <a:rPr lang="en-US" altLang="en-US" sz="5400" b="1"/>
              <a:t>The Church</a:t>
            </a:r>
            <a:br>
              <a:rPr lang="en-US" altLang="en-US" sz="5400" b="1"/>
            </a:br>
            <a:endParaRPr lang="en-US" altLang="en-US" sz="4000" b="1"/>
          </a:p>
        </p:txBody>
      </p:sp>
      <p:sp>
        <p:nvSpPr>
          <p:cNvPr id="3" name="TextBox 2">
            <a:extLst>
              <a:ext uri="{FF2B5EF4-FFF2-40B4-BE49-F238E27FC236}">
                <a16:creationId xmlns:a16="http://schemas.microsoft.com/office/drawing/2014/main" id="{72B773D0-7783-4802-9029-1A4754A6E766}"/>
              </a:ext>
            </a:extLst>
          </p:cNvPr>
          <p:cNvSpPr txBox="1"/>
          <p:nvPr/>
        </p:nvSpPr>
        <p:spPr>
          <a:xfrm>
            <a:off x="0" y="2814638"/>
            <a:ext cx="4257675" cy="614362"/>
          </a:xfrm>
          <a:prstGeom prst="rect">
            <a:avLst/>
          </a:prstGeom>
          <a:noFill/>
          <a:ln>
            <a:solidFill>
              <a:schemeClr val="bg2">
                <a:lumMod val="25000"/>
              </a:schemeClr>
            </a:solidFill>
          </a:ln>
        </p:spPr>
        <p:txBody>
          <a:bodyPr>
            <a:spAutoFit/>
          </a:bodyPr>
          <a:lstStyle/>
          <a:p>
            <a:pPr algn="ctr" eaLnBrk="1" fontAlgn="auto" hangingPunct="1">
              <a:spcBef>
                <a:spcPts val="0"/>
              </a:spcBef>
              <a:spcAft>
                <a:spcPts val="0"/>
              </a:spcAft>
              <a:defRPr/>
            </a:pPr>
            <a:r>
              <a:rPr lang="en-US" sz="3400" b="1" dirty="0">
                <a:solidFill>
                  <a:schemeClr val="accent1">
                    <a:lumMod val="50000"/>
                  </a:schemeClr>
                </a:solidFill>
                <a:latin typeface="+mn-lt"/>
              </a:rPr>
              <a:t>REVIEW</a:t>
            </a:r>
          </a:p>
        </p:txBody>
      </p:sp>
      <p:sp>
        <p:nvSpPr>
          <p:cNvPr id="4" name="TextBox 3">
            <a:extLst>
              <a:ext uri="{FF2B5EF4-FFF2-40B4-BE49-F238E27FC236}">
                <a16:creationId xmlns:a16="http://schemas.microsoft.com/office/drawing/2014/main" id="{D81028BF-FC54-4A8F-9F05-84E58B2BFE01}"/>
              </a:ext>
            </a:extLst>
          </p:cNvPr>
          <p:cNvSpPr txBox="1"/>
          <p:nvPr/>
        </p:nvSpPr>
        <p:spPr>
          <a:xfrm>
            <a:off x="4745038" y="304800"/>
            <a:ext cx="7181850" cy="5910263"/>
          </a:xfrm>
          <a:prstGeom prst="rect">
            <a:avLst/>
          </a:prstGeom>
          <a:noFill/>
        </p:spPr>
        <p:txBody>
          <a:bodyPr>
            <a:spAutoFit/>
          </a:bodyPr>
          <a:lstStyle/>
          <a:p>
            <a:pPr eaLnBrk="1" fontAlgn="auto" hangingPunct="1">
              <a:spcBef>
                <a:spcPts val="0"/>
              </a:spcBef>
              <a:spcAft>
                <a:spcPts val="0"/>
              </a:spcAft>
              <a:defRPr/>
            </a:pPr>
            <a:r>
              <a:rPr lang="en-US" sz="5400" dirty="0">
                <a:solidFill>
                  <a:schemeClr val="accent1">
                    <a:lumMod val="50000"/>
                  </a:schemeClr>
                </a:solidFill>
                <a:latin typeface="+mn-lt"/>
              </a:rPr>
              <a:t>God’s household and family – </a:t>
            </a:r>
          </a:p>
          <a:p>
            <a:pPr eaLnBrk="1" fontAlgn="auto" hangingPunct="1">
              <a:spcBef>
                <a:spcPts val="0"/>
              </a:spcBef>
              <a:spcAft>
                <a:spcPts val="0"/>
              </a:spcAft>
              <a:defRPr/>
            </a:pPr>
            <a:endParaRPr lang="en-US" sz="5400" dirty="0">
              <a:solidFill>
                <a:schemeClr val="accent1">
                  <a:lumMod val="50000"/>
                </a:schemeClr>
              </a:solidFill>
              <a:latin typeface="+mn-lt"/>
            </a:endParaRPr>
          </a:p>
          <a:p>
            <a:pPr eaLnBrk="1" fontAlgn="auto" hangingPunct="1">
              <a:spcBef>
                <a:spcPts val="0"/>
              </a:spcBef>
              <a:spcAft>
                <a:spcPts val="0"/>
              </a:spcAft>
              <a:defRPr/>
            </a:pPr>
            <a:r>
              <a:rPr lang="en-US" sz="5400" dirty="0">
                <a:solidFill>
                  <a:schemeClr val="accent1">
                    <a:lumMod val="50000"/>
                  </a:schemeClr>
                </a:solidFill>
                <a:latin typeface="+mn-lt"/>
              </a:rPr>
              <a:t>How do I get in?</a:t>
            </a:r>
          </a:p>
          <a:p>
            <a:pPr eaLnBrk="1" fontAlgn="auto" hangingPunct="1">
              <a:spcBef>
                <a:spcPts val="0"/>
              </a:spcBef>
              <a:spcAft>
                <a:spcPts val="0"/>
              </a:spcAft>
              <a:defRPr/>
            </a:pPr>
            <a:r>
              <a:rPr lang="en-US" sz="5400" dirty="0">
                <a:solidFill>
                  <a:schemeClr val="accent1">
                    <a:lumMod val="50000"/>
                  </a:schemeClr>
                </a:solidFill>
                <a:latin typeface="+mn-lt"/>
              </a:rPr>
              <a:t>How do I grow?</a:t>
            </a:r>
          </a:p>
          <a:p>
            <a:pPr eaLnBrk="1" fontAlgn="auto" hangingPunct="1">
              <a:spcBef>
                <a:spcPts val="0"/>
              </a:spcBef>
              <a:spcAft>
                <a:spcPts val="0"/>
              </a:spcAft>
              <a:defRPr/>
            </a:pPr>
            <a:r>
              <a:rPr lang="en-US" sz="5400" dirty="0">
                <a:solidFill>
                  <a:schemeClr val="accent1">
                    <a:lumMod val="50000"/>
                  </a:schemeClr>
                </a:solidFill>
                <a:latin typeface="+mn-lt"/>
              </a:rPr>
              <a:t>How do I impact my world?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4">
            <a:extLst>
              <a:ext uri="{FF2B5EF4-FFF2-40B4-BE49-F238E27FC236}">
                <a16:creationId xmlns:a16="http://schemas.microsoft.com/office/drawing/2014/main" id="{C491ADD2-B9AE-4DA7-83FA-A2548BC042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0875"/>
            <a:ext cx="4257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Title 1">
            <a:extLst>
              <a:ext uri="{FF2B5EF4-FFF2-40B4-BE49-F238E27FC236}">
                <a16:creationId xmlns:a16="http://schemas.microsoft.com/office/drawing/2014/main" id="{C7DF87EE-DBF7-4012-9754-AB084AB3625B}"/>
              </a:ext>
            </a:extLst>
          </p:cNvPr>
          <p:cNvSpPr>
            <a:spLocks noGrp="1"/>
          </p:cNvSpPr>
          <p:nvPr>
            <p:ph type="ctrTitle"/>
          </p:nvPr>
        </p:nvSpPr>
        <p:spPr>
          <a:xfrm>
            <a:off x="0" y="0"/>
            <a:ext cx="4257675" cy="2028825"/>
          </a:xfrm>
          <a:ln>
            <a:solidFill>
              <a:schemeClr val="tx1"/>
            </a:solidFill>
            <a:miter lim="800000"/>
            <a:headEnd/>
            <a:tailEnd/>
          </a:ln>
        </p:spPr>
        <p:txBody>
          <a:bodyPr/>
          <a:lstStyle/>
          <a:p>
            <a:pPr eaLnBrk="1" hangingPunct="1"/>
            <a:r>
              <a:rPr lang="en-US" altLang="en-US" sz="5400" b="1"/>
              <a:t>The Church</a:t>
            </a:r>
            <a:br>
              <a:rPr lang="en-US" altLang="en-US" sz="5400" b="1"/>
            </a:br>
            <a:endParaRPr lang="en-US" altLang="en-US" sz="4000" b="1"/>
          </a:p>
        </p:txBody>
      </p:sp>
      <p:sp>
        <p:nvSpPr>
          <p:cNvPr id="3" name="TextBox 2">
            <a:extLst>
              <a:ext uri="{FF2B5EF4-FFF2-40B4-BE49-F238E27FC236}">
                <a16:creationId xmlns:a16="http://schemas.microsoft.com/office/drawing/2014/main" id="{72B773D0-7783-4802-9029-1A4754A6E766}"/>
              </a:ext>
            </a:extLst>
          </p:cNvPr>
          <p:cNvSpPr txBox="1"/>
          <p:nvPr/>
        </p:nvSpPr>
        <p:spPr>
          <a:xfrm>
            <a:off x="0" y="2844800"/>
            <a:ext cx="4257675" cy="614363"/>
          </a:xfrm>
          <a:prstGeom prst="rect">
            <a:avLst/>
          </a:prstGeom>
          <a:noFill/>
          <a:ln>
            <a:solidFill>
              <a:schemeClr val="bg2">
                <a:lumMod val="25000"/>
              </a:schemeClr>
            </a:solidFill>
          </a:ln>
        </p:spPr>
        <p:txBody>
          <a:bodyPr>
            <a:spAutoFit/>
          </a:bodyPr>
          <a:lstStyle/>
          <a:p>
            <a:pPr algn="ctr" eaLnBrk="1" fontAlgn="auto" hangingPunct="1">
              <a:spcBef>
                <a:spcPts val="0"/>
              </a:spcBef>
              <a:spcAft>
                <a:spcPts val="0"/>
              </a:spcAft>
              <a:defRPr/>
            </a:pPr>
            <a:r>
              <a:rPr lang="en-US" sz="3400" dirty="0">
                <a:solidFill>
                  <a:schemeClr val="accent1">
                    <a:lumMod val="50000"/>
                  </a:schemeClr>
                </a:solidFill>
                <a:latin typeface="+mn-lt"/>
              </a:rPr>
              <a:t>REVIEW</a:t>
            </a:r>
          </a:p>
        </p:txBody>
      </p:sp>
      <p:sp>
        <p:nvSpPr>
          <p:cNvPr id="4" name="TextBox 3">
            <a:extLst>
              <a:ext uri="{FF2B5EF4-FFF2-40B4-BE49-F238E27FC236}">
                <a16:creationId xmlns:a16="http://schemas.microsoft.com/office/drawing/2014/main" id="{D81028BF-FC54-4A8F-9F05-84E58B2BFE01}"/>
              </a:ext>
            </a:extLst>
          </p:cNvPr>
          <p:cNvSpPr txBox="1"/>
          <p:nvPr/>
        </p:nvSpPr>
        <p:spPr>
          <a:xfrm>
            <a:off x="4549775" y="1014413"/>
            <a:ext cx="7559675" cy="5170487"/>
          </a:xfrm>
          <a:prstGeom prst="rect">
            <a:avLst/>
          </a:prstGeom>
          <a:noFill/>
        </p:spPr>
        <p:txBody>
          <a:bodyPr>
            <a:spAutoFit/>
          </a:bodyPr>
          <a:lstStyle/>
          <a:p>
            <a:pPr algn="ctr" eaLnBrk="1" fontAlgn="auto" hangingPunct="1">
              <a:spcBef>
                <a:spcPts val="0"/>
              </a:spcBef>
              <a:spcAft>
                <a:spcPts val="0"/>
              </a:spcAft>
              <a:defRPr/>
            </a:pPr>
            <a:r>
              <a:rPr lang="en-US" sz="6600" dirty="0">
                <a:solidFill>
                  <a:schemeClr val="accent1">
                    <a:lumMod val="50000"/>
                  </a:schemeClr>
                </a:solidFill>
              </a:rPr>
              <a:t>TIME</a:t>
            </a:r>
          </a:p>
          <a:p>
            <a:pPr algn="ctr" eaLnBrk="1" fontAlgn="auto" hangingPunct="1">
              <a:spcBef>
                <a:spcPts val="0"/>
              </a:spcBef>
              <a:spcAft>
                <a:spcPts val="0"/>
              </a:spcAft>
              <a:defRPr/>
            </a:pPr>
            <a:endParaRPr lang="en-US" sz="6600" i="1" dirty="0">
              <a:solidFill>
                <a:schemeClr val="accent1">
                  <a:lumMod val="50000"/>
                </a:schemeClr>
              </a:solidFill>
              <a:latin typeface="+mn-lt"/>
            </a:endParaRPr>
          </a:p>
          <a:p>
            <a:pPr algn="ctr" eaLnBrk="1" fontAlgn="auto" hangingPunct="1">
              <a:spcBef>
                <a:spcPts val="0"/>
              </a:spcBef>
              <a:spcAft>
                <a:spcPts val="0"/>
              </a:spcAft>
              <a:defRPr/>
            </a:pPr>
            <a:r>
              <a:rPr lang="en-US" sz="6600" dirty="0">
                <a:solidFill>
                  <a:schemeClr val="accent1">
                    <a:lumMod val="50000"/>
                  </a:schemeClr>
                </a:solidFill>
                <a:latin typeface="+mn-lt"/>
              </a:rPr>
              <a:t>TALENT</a:t>
            </a:r>
          </a:p>
          <a:p>
            <a:pPr algn="ctr" eaLnBrk="1" fontAlgn="auto" hangingPunct="1">
              <a:spcBef>
                <a:spcPts val="0"/>
              </a:spcBef>
              <a:spcAft>
                <a:spcPts val="0"/>
              </a:spcAft>
              <a:defRPr/>
            </a:pPr>
            <a:endParaRPr lang="en-US" sz="6600" i="1" dirty="0">
              <a:solidFill>
                <a:schemeClr val="accent1">
                  <a:lumMod val="50000"/>
                </a:schemeClr>
              </a:solidFill>
              <a:latin typeface="+mn-lt"/>
            </a:endParaRPr>
          </a:p>
          <a:p>
            <a:pPr algn="ctr" eaLnBrk="1" fontAlgn="auto" hangingPunct="1">
              <a:spcBef>
                <a:spcPts val="0"/>
              </a:spcBef>
              <a:spcAft>
                <a:spcPts val="0"/>
              </a:spcAft>
              <a:defRPr/>
            </a:pPr>
            <a:r>
              <a:rPr lang="en-US" sz="6600" dirty="0">
                <a:solidFill>
                  <a:schemeClr val="accent1">
                    <a:lumMod val="50000"/>
                  </a:schemeClr>
                </a:solidFill>
                <a:latin typeface="+mn-lt"/>
              </a:rPr>
              <a:t>TREASURE</a:t>
            </a:r>
            <a:endParaRPr lang="en-US" sz="3700" dirty="0">
              <a:solidFill>
                <a:schemeClr val="accent1">
                  <a:lumMod val="50000"/>
                </a:schemeClr>
              </a:solidFill>
              <a:latin typeface="+mn-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
            <a:extLst>
              <a:ext uri="{FF2B5EF4-FFF2-40B4-BE49-F238E27FC236}">
                <a16:creationId xmlns:a16="http://schemas.microsoft.com/office/drawing/2014/main" id="{3D4EB84E-3C5F-4322-B171-18F65AF821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0875"/>
            <a:ext cx="4257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Title 1">
            <a:extLst>
              <a:ext uri="{FF2B5EF4-FFF2-40B4-BE49-F238E27FC236}">
                <a16:creationId xmlns:a16="http://schemas.microsoft.com/office/drawing/2014/main" id="{D8650DD9-F5C7-49A4-85BD-52050792631C}"/>
              </a:ext>
            </a:extLst>
          </p:cNvPr>
          <p:cNvSpPr>
            <a:spLocks noGrp="1"/>
          </p:cNvSpPr>
          <p:nvPr>
            <p:ph type="ctrTitle"/>
          </p:nvPr>
        </p:nvSpPr>
        <p:spPr>
          <a:xfrm>
            <a:off x="0" y="0"/>
            <a:ext cx="4257675" cy="2028825"/>
          </a:xfrm>
          <a:ln>
            <a:solidFill>
              <a:schemeClr val="tx1"/>
            </a:solidFill>
            <a:miter lim="800000"/>
            <a:headEnd/>
            <a:tailEnd/>
          </a:ln>
        </p:spPr>
        <p:txBody>
          <a:bodyPr/>
          <a:lstStyle/>
          <a:p>
            <a:pPr eaLnBrk="1" hangingPunct="1"/>
            <a:r>
              <a:rPr lang="en-US" altLang="en-US" sz="5400" b="1"/>
              <a:t>The Church</a:t>
            </a:r>
            <a:br>
              <a:rPr lang="en-US" altLang="en-US" sz="5400" b="1"/>
            </a:br>
            <a:endParaRPr lang="en-US" altLang="en-US" sz="4000" b="1"/>
          </a:p>
        </p:txBody>
      </p:sp>
      <p:sp>
        <p:nvSpPr>
          <p:cNvPr id="3" name="TextBox 2">
            <a:extLst>
              <a:ext uri="{FF2B5EF4-FFF2-40B4-BE49-F238E27FC236}">
                <a16:creationId xmlns:a16="http://schemas.microsoft.com/office/drawing/2014/main" id="{72B773D0-7783-4802-9029-1A4754A6E766}"/>
              </a:ext>
            </a:extLst>
          </p:cNvPr>
          <p:cNvSpPr txBox="1"/>
          <p:nvPr/>
        </p:nvSpPr>
        <p:spPr>
          <a:xfrm>
            <a:off x="0" y="2844800"/>
            <a:ext cx="4257675" cy="1138238"/>
          </a:xfrm>
          <a:prstGeom prst="rect">
            <a:avLst/>
          </a:prstGeom>
          <a:noFill/>
          <a:ln>
            <a:solidFill>
              <a:schemeClr val="bg2">
                <a:lumMod val="25000"/>
              </a:schemeClr>
            </a:solidFill>
          </a:ln>
        </p:spPr>
        <p:txBody>
          <a:bodyPr>
            <a:spAutoFit/>
          </a:bodyPr>
          <a:lstStyle/>
          <a:p>
            <a:pPr algn="ctr" eaLnBrk="1" fontAlgn="auto" hangingPunct="1">
              <a:spcBef>
                <a:spcPts val="0"/>
              </a:spcBef>
              <a:spcAft>
                <a:spcPts val="0"/>
              </a:spcAft>
              <a:defRPr/>
            </a:pPr>
            <a:r>
              <a:rPr lang="en-US" sz="3400" dirty="0">
                <a:solidFill>
                  <a:schemeClr val="accent1">
                    <a:lumMod val="50000"/>
                  </a:schemeClr>
                </a:solidFill>
                <a:latin typeface="+mn-lt"/>
              </a:rPr>
              <a:t>JESUS IN A DIFFERENT BODY</a:t>
            </a:r>
          </a:p>
        </p:txBody>
      </p:sp>
      <p:sp>
        <p:nvSpPr>
          <p:cNvPr id="4" name="TextBox 3">
            <a:extLst>
              <a:ext uri="{FF2B5EF4-FFF2-40B4-BE49-F238E27FC236}">
                <a16:creationId xmlns:a16="http://schemas.microsoft.com/office/drawing/2014/main" id="{D81028BF-FC54-4A8F-9F05-84E58B2BFE01}"/>
              </a:ext>
            </a:extLst>
          </p:cNvPr>
          <p:cNvSpPr txBox="1"/>
          <p:nvPr/>
        </p:nvSpPr>
        <p:spPr>
          <a:xfrm>
            <a:off x="4549775" y="1014413"/>
            <a:ext cx="7559675" cy="4894262"/>
          </a:xfrm>
          <a:prstGeom prst="rect">
            <a:avLst/>
          </a:prstGeom>
          <a:noFill/>
        </p:spPr>
        <p:txBody>
          <a:bodyPr>
            <a:spAutoFit/>
          </a:bodyPr>
          <a:lstStyle/>
          <a:p>
            <a:pPr algn="ctr" eaLnBrk="1" fontAlgn="auto" hangingPunct="1">
              <a:spcBef>
                <a:spcPts val="0"/>
              </a:spcBef>
              <a:spcAft>
                <a:spcPts val="0"/>
              </a:spcAft>
              <a:defRPr/>
            </a:pPr>
            <a:r>
              <a:rPr lang="en-US" sz="4400" dirty="0">
                <a:solidFill>
                  <a:schemeClr val="accent1">
                    <a:lumMod val="50000"/>
                  </a:schemeClr>
                </a:solidFill>
              </a:rPr>
              <a:t>We do not go to church we are the church!</a:t>
            </a:r>
          </a:p>
          <a:p>
            <a:pPr algn="ctr" eaLnBrk="1" fontAlgn="auto" hangingPunct="1">
              <a:spcBef>
                <a:spcPts val="0"/>
              </a:spcBef>
              <a:spcAft>
                <a:spcPts val="0"/>
              </a:spcAft>
              <a:defRPr/>
            </a:pPr>
            <a:endParaRPr lang="en-US" sz="6600" i="1" dirty="0">
              <a:solidFill>
                <a:schemeClr val="accent1">
                  <a:lumMod val="50000"/>
                </a:schemeClr>
              </a:solidFill>
              <a:latin typeface="+mn-lt"/>
            </a:endParaRPr>
          </a:p>
          <a:p>
            <a:pPr algn="ctr" eaLnBrk="1" fontAlgn="auto" hangingPunct="1">
              <a:spcBef>
                <a:spcPts val="0"/>
              </a:spcBef>
              <a:spcAft>
                <a:spcPts val="0"/>
              </a:spcAft>
              <a:defRPr/>
            </a:pPr>
            <a:r>
              <a:rPr lang="en-US" sz="4400" dirty="0">
                <a:solidFill>
                  <a:schemeClr val="accent1">
                    <a:lumMod val="50000"/>
                  </a:schemeClr>
                </a:solidFill>
                <a:latin typeface="+mn-lt"/>
              </a:rPr>
              <a:t>We are Christ in representation</a:t>
            </a:r>
          </a:p>
          <a:p>
            <a:pPr algn="ctr" eaLnBrk="1" fontAlgn="auto" hangingPunct="1">
              <a:spcBef>
                <a:spcPts val="0"/>
              </a:spcBef>
              <a:spcAft>
                <a:spcPts val="0"/>
              </a:spcAft>
              <a:defRPr/>
            </a:pPr>
            <a:endParaRPr lang="en-US" sz="6600" i="1" dirty="0">
              <a:solidFill>
                <a:schemeClr val="accent1">
                  <a:lumMod val="50000"/>
                </a:schemeClr>
              </a:solidFill>
              <a:latin typeface="+mn-lt"/>
            </a:endParaRPr>
          </a:p>
          <a:p>
            <a:pPr algn="ctr" eaLnBrk="1" fontAlgn="auto" hangingPunct="1">
              <a:spcBef>
                <a:spcPts val="0"/>
              </a:spcBef>
              <a:spcAft>
                <a:spcPts val="0"/>
              </a:spcAft>
              <a:defRPr/>
            </a:pPr>
            <a:r>
              <a:rPr lang="en-US" sz="4800" dirty="0">
                <a:solidFill>
                  <a:schemeClr val="accent1">
                    <a:lumMod val="50000"/>
                  </a:schemeClr>
                </a:solidFill>
                <a:latin typeface="+mn-lt"/>
              </a:rPr>
              <a:t>We are CHRIST in community</a:t>
            </a:r>
            <a:endParaRPr lang="en-US" sz="2800" dirty="0">
              <a:solidFill>
                <a:schemeClr val="accent1">
                  <a:lumMod val="50000"/>
                </a:schemeClr>
              </a:solidFill>
              <a:latin typeface="+mn-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4">
            <a:extLst>
              <a:ext uri="{FF2B5EF4-FFF2-40B4-BE49-F238E27FC236}">
                <a16:creationId xmlns:a16="http://schemas.microsoft.com/office/drawing/2014/main" id="{08C7A0DE-5E59-4E1B-8C91-75D0F310F9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0875"/>
            <a:ext cx="4257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Title 1">
            <a:extLst>
              <a:ext uri="{FF2B5EF4-FFF2-40B4-BE49-F238E27FC236}">
                <a16:creationId xmlns:a16="http://schemas.microsoft.com/office/drawing/2014/main" id="{5EF2E83F-A14F-4067-848C-EB9C1170F5A3}"/>
              </a:ext>
            </a:extLst>
          </p:cNvPr>
          <p:cNvSpPr>
            <a:spLocks noGrp="1"/>
          </p:cNvSpPr>
          <p:nvPr>
            <p:ph type="ctrTitle"/>
          </p:nvPr>
        </p:nvSpPr>
        <p:spPr>
          <a:xfrm>
            <a:off x="0" y="0"/>
            <a:ext cx="4257675" cy="2028825"/>
          </a:xfrm>
          <a:ln>
            <a:solidFill>
              <a:schemeClr val="tx1"/>
            </a:solidFill>
            <a:miter lim="800000"/>
            <a:headEnd/>
            <a:tailEnd/>
          </a:ln>
        </p:spPr>
        <p:txBody>
          <a:bodyPr/>
          <a:lstStyle/>
          <a:p>
            <a:pPr eaLnBrk="1" hangingPunct="1"/>
            <a:r>
              <a:rPr lang="en-US" altLang="en-US" sz="5400" b="1"/>
              <a:t>The Church</a:t>
            </a:r>
            <a:br>
              <a:rPr lang="en-US" altLang="en-US" sz="5400" b="1"/>
            </a:br>
            <a:endParaRPr lang="en-US" altLang="en-US" sz="4000" b="1"/>
          </a:p>
        </p:txBody>
      </p:sp>
      <p:sp>
        <p:nvSpPr>
          <p:cNvPr id="3" name="TextBox 2">
            <a:extLst>
              <a:ext uri="{FF2B5EF4-FFF2-40B4-BE49-F238E27FC236}">
                <a16:creationId xmlns:a16="http://schemas.microsoft.com/office/drawing/2014/main" id="{72B773D0-7783-4802-9029-1A4754A6E766}"/>
              </a:ext>
            </a:extLst>
          </p:cNvPr>
          <p:cNvSpPr txBox="1"/>
          <p:nvPr/>
        </p:nvSpPr>
        <p:spPr>
          <a:xfrm>
            <a:off x="0" y="2844800"/>
            <a:ext cx="4257675" cy="614363"/>
          </a:xfrm>
          <a:prstGeom prst="rect">
            <a:avLst/>
          </a:prstGeom>
          <a:noFill/>
          <a:ln>
            <a:solidFill>
              <a:schemeClr val="bg2">
                <a:lumMod val="25000"/>
              </a:schemeClr>
            </a:solidFill>
          </a:ln>
        </p:spPr>
        <p:txBody>
          <a:bodyPr>
            <a:spAutoFit/>
          </a:bodyPr>
          <a:lstStyle/>
          <a:p>
            <a:pPr algn="ctr" eaLnBrk="1" fontAlgn="auto" hangingPunct="1">
              <a:spcBef>
                <a:spcPts val="0"/>
              </a:spcBef>
              <a:spcAft>
                <a:spcPts val="0"/>
              </a:spcAft>
              <a:defRPr/>
            </a:pPr>
            <a:r>
              <a:rPr lang="en-US" sz="3400" dirty="0">
                <a:solidFill>
                  <a:schemeClr val="accent1">
                    <a:lumMod val="50000"/>
                  </a:schemeClr>
                </a:solidFill>
                <a:latin typeface="+mn-lt"/>
              </a:rPr>
              <a:t>INTRODUCTION</a:t>
            </a:r>
          </a:p>
        </p:txBody>
      </p:sp>
      <p:sp>
        <p:nvSpPr>
          <p:cNvPr id="4" name="TextBox 3">
            <a:extLst>
              <a:ext uri="{FF2B5EF4-FFF2-40B4-BE49-F238E27FC236}">
                <a16:creationId xmlns:a16="http://schemas.microsoft.com/office/drawing/2014/main" id="{D81028BF-FC54-4A8F-9F05-84E58B2BFE01}"/>
              </a:ext>
            </a:extLst>
          </p:cNvPr>
          <p:cNvSpPr txBox="1"/>
          <p:nvPr/>
        </p:nvSpPr>
        <p:spPr>
          <a:xfrm>
            <a:off x="4806950" y="1858963"/>
            <a:ext cx="7559675" cy="2124075"/>
          </a:xfrm>
          <a:prstGeom prst="rect">
            <a:avLst/>
          </a:prstGeom>
          <a:noFill/>
        </p:spPr>
        <p:txBody>
          <a:bodyPr>
            <a:spAutoFit/>
          </a:bodyPr>
          <a:lstStyle/>
          <a:p>
            <a:pPr eaLnBrk="1" fontAlgn="auto" hangingPunct="1">
              <a:spcBef>
                <a:spcPts val="0"/>
              </a:spcBef>
              <a:spcAft>
                <a:spcPts val="0"/>
              </a:spcAft>
              <a:defRPr/>
            </a:pPr>
            <a:r>
              <a:rPr lang="en-US" sz="6600" b="1" dirty="0">
                <a:solidFill>
                  <a:schemeClr val="accent1">
                    <a:lumMod val="50000"/>
                  </a:schemeClr>
                </a:solidFill>
              </a:rPr>
              <a:t>THREE-FOLD WORD</a:t>
            </a:r>
          </a:p>
          <a:p>
            <a:pPr eaLnBrk="1" fontAlgn="auto" hangingPunct="1">
              <a:spcBef>
                <a:spcPts val="0"/>
              </a:spcBef>
              <a:spcAft>
                <a:spcPts val="0"/>
              </a:spcAft>
              <a:defRPr/>
            </a:pPr>
            <a:r>
              <a:rPr lang="en-US" sz="6600" b="1" dirty="0">
                <a:solidFill>
                  <a:schemeClr val="accent1">
                    <a:lumMod val="50000"/>
                  </a:schemeClr>
                </a:solidFill>
                <a:latin typeface="+mn-lt"/>
              </a:rPr>
              <a:t>TO VISION CHURCH</a:t>
            </a:r>
            <a:endParaRPr lang="en-US" sz="3700" b="1" dirty="0">
              <a:solidFill>
                <a:schemeClr val="accent1">
                  <a:lumMod val="50000"/>
                </a:schemeClr>
              </a:solidFill>
              <a:latin typeface="+mn-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4">
            <a:extLst>
              <a:ext uri="{FF2B5EF4-FFF2-40B4-BE49-F238E27FC236}">
                <a16:creationId xmlns:a16="http://schemas.microsoft.com/office/drawing/2014/main" id="{93800D96-79B6-4A4B-977A-38BD3ADBA7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0875"/>
            <a:ext cx="4257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Title 1">
            <a:extLst>
              <a:ext uri="{FF2B5EF4-FFF2-40B4-BE49-F238E27FC236}">
                <a16:creationId xmlns:a16="http://schemas.microsoft.com/office/drawing/2014/main" id="{75601F26-A4B2-43D6-BD8A-E8B308BFDBED}"/>
              </a:ext>
            </a:extLst>
          </p:cNvPr>
          <p:cNvSpPr>
            <a:spLocks noGrp="1"/>
          </p:cNvSpPr>
          <p:nvPr>
            <p:ph type="ctrTitle"/>
          </p:nvPr>
        </p:nvSpPr>
        <p:spPr>
          <a:xfrm>
            <a:off x="0" y="0"/>
            <a:ext cx="4257675" cy="2028825"/>
          </a:xfrm>
          <a:ln>
            <a:solidFill>
              <a:schemeClr val="tx1"/>
            </a:solidFill>
            <a:miter lim="800000"/>
            <a:headEnd/>
            <a:tailEnd/>
          </a:ln>
        </p:spPr>
        <p:txBody>
          <a:bodyPr/>
          <a:lstStyle/>
          <a:p>
            <a:pPr eaLnBrk="1" hangingPunct="1"/>
            <a:r>
              <a:rPr lang="en-US" altLang="en-US" sz="5400" b="1"/>
              <a:t>The Church</a:t>
            </a:r>
            <a:br>
              <a:rPr lang="en-US" altLang="en-US" sz="5400" b="1"/>
            </a:br>
            <a:endParaRPr lang="en-US" altLang="en-US" sz="4000" b="1"/>
          </a:p>
        </p:txBody>
      </p:sp>
      <p:sp>
        <p:nvSpPr>
          <p:cNvPr id="3" name="TextBox 2">
            <a:extLst>
              <a:ext uri="{FF2B5EF4-FFF2-40B4-BE49-F238E27FC236}">
                <a16:creationId xmlns:a16="http://schemas.microsoft.com/office/drawing/2014/main" id="{72B773D0-7783-4802-9029-1A4754A6E766}"/>
              </a:ext>
            </a:extLst>
          </p:cNvPr>
          <p:cNvSpPr txBox="1"/>
          <p:nvPr/>
        </p:nvSpPr>
        <p:spPr>
          <a:xfrm>
            <a:off x="0" y="2844800"/>
            <a:ext cx="4257675" cy="614363"/>
          </a:xfrm>
          <a:prstGeom prst="rect">
            <a:avLst/>
          </a:prstGeom>
          <a:noFill/>
          <a:ln>
            <a:solidFill>
              <a:schemeClr val="bg2">
                <a:lumMod val="25000"/>
              </a:schemeClr>
            </a:solidFill>
          </a:ln>
        </p:spPr>
        <p:txBody>
          <a:bodyPr>
            <a:spAutoFit/>
          </a:bodyPr>
          <a:lstStyle/>
          <a:p>
            <a:pPr algn="ctr" eaLnBrk="1" fontAlgn="auto" hangingPunct="1">
              <a:spcBef>
                <a:spcPts val="0"/>
              </a:spcBef>
              <a:spcAft>
                <a:spcPts val="0"/>
              </a:spcAft>
              <a:defRPr/>
            </a:pPr>
            <a:r>
              <a:rPr lang="en-US" sz="3400" dirty="0">
                <a:solidFill>
                  <a:schemeClr val="accent1">
                    <a:lumMod val="50000"/>
                  </a:schemeClr>
                </a:solidFill>
                <a:latin typeface="+mn-lt"/>
              </a:rPr>
              <a:t>INTRODUCTION</a:t>
            </a:r>
          </a:p>
        </p:txBody>
      </p:sp>
      <p:sp>
        <p:nvSpPr>
          <p:cNvPr id="4" name="TextBox 3">
            <a:extLst>
              <a:ext uri="{FF2B5EF4-FFF2-40B4-BE49-F238E27FC236}">
                <a16:creationId xmlns:a16="http://schemas.microsoft.com/office/drawing/2014/main" id="{D81028BF-FC54-4A8F-9F05-84E58B2BFE01}"/>
              </a:ext>
            </a:extLst>
          </p:cNvPr>
          <p:cNvSpPr txBox="1"/>
          <p:nvPr/>
        </p:nvSpPr>
        <p:spPr>
          <a:xfrm>
            <a:off x="4549775" y="1014413"/>
            <a:ext cx="7559675" cy="5170487"/>
          </a:xfrm>
          <a:prstGeom prst="rect">
            <a:avLst/>
          </a:prstGeom>
          <a:noFill/>
        </p:spPr>
        <p:txBody>
          <a:bodyPr>
            <a:spAutoFit/>
          </a:bodyPr>
          <a:lstStyle/>
          <a:p>
            <a:pPr algn="ctr" eaLnBrk="1" fontAlgn="auto" hangingPunct="1">
              <a:spcBef>
                <a:spcPts val="0"/>
              </a:spcBef>
              <a:spcAft>
                <a:spcPts val="0"/>
              </a:spcAft>
              <a:defRPr/>
            </a:pPr>
            <a:r>
              <a:rPr lang="en-US" sz="6600" dirty="0">
                <a:solidFill>
                  <a:schemeClr val="accent1">
                    <a:lumMod val="50000"/>
                  </a:schemeClr>
                </a:solidFill>
              </a:rPr>
              <a:t>RELEASE</a:t>
            </a:r>
          </a:p>
          <a:p>
            <a:pPr algn="ctr" eaLnBrk="1" fontAlgn="auto" hangingPunct="1">
              <a:spcBef>
                <a:spcPts val="0"/>
              </a:spcBef>
              <a:spcAft>
                <a:spcPts val="0"/>
              </a:spcAft>
              <a:defRPr/>
            </a:pPr>
            <a:endParaRPr lang="en-US" sz="6600" i="1" dirty="0">
              <a:solidFill>
                <a:schemeClr val="accent1">
                  <a:lumMod val="50000"/>
                </a:schemeClr>
              </a:solidFill>
              <a:latin typeface="+mn-lt"/>
            </a:endParaRPr>
          </a:p>
          <a:p>
            <a:pPr algn="ctr" eaLnBrk="1" fontAlgn="auto" hangingPunct="1">
              <a:spcBef>
                <a:spcPts val="0"/>
              </a:spcBef>
              <a:spcAft>
                <a:spcPts val="0"/>
              </a:spcAft>
              <a:defRPr/>
            </a:pPr>
            <a:r>
              <a:rPr lang="en-US" sz="6600" dirty="0">
                <a:solidFill>
                  <a:schemeClr val="accent1">
                    <a:lumMod val="50000"/>
                  </a:schemeClr>
                </a:solidFill>
                <a:latin typeface="+mn-lt"/>
              </a:rPr>
              <a:t>RETURN</a:t>
            </a:r>
          </a:p>
          <a:p>
            <a:pPr algn="ctr" eaLnBrk="1" fontAlgn="auto" hangingPunct="1">
              <a:spcBef>
                <a:spcPts val="0"/>
              </a:spcBef>
              <a:spcAft>
                <a:spcPts val="0"/>
              </a:spcAft>
              <a:defRPr/>
            </a:pPr>
            <a:endParaRPr lang="en-US" sz="6600" i="1" dirty="0">
              <a:solidFill>
                <a:schemeClr val="accent1">
                  <a:lumMod val="50000"/>
                </a:schemeClr>
              </a:solidFill>
              <a:latin typeface="+mn-lt"/>
            </a:endParaRPr>
          </a:p>
          <a:p>
            <a:pPr algn="ctr" eaLnBrk="1" fontAlgn="auto" hangingPunct="1">
              <a:spcBef>
                <a:spcPts val="0"/>
              </a:spcBef>
              <a:spcAft>
                <a:spcPts val="0"/>
              </a:spcAft>
              <a:defRPr/>
            </a:pPr>
            <a:r>
              <a:rPr lang="en-US" sz="6600" dirty="0">
                <a:solidFill>
                  <a:schemeClr val="accent1">
                    <a:lumMod val="50000"/>
                  </a:schemeClr>
                </a:solidFill>
                <a:latin typeface="+mn-lt"/>
              </a:rPr>
              <a:t>REFRESH</a:t>
            </a:r>
            <a:endParaRPr lang="en-US" sz="3700" dirty="0">
              <a:solidFill>
                <a:schemeClr val="accent1">
                  <a:lumMod val="50000"/>
                </a:schemeClr>
              </a:solidFill>
              <a:latin typeface="+mn-l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329</TotalTime>
  <Words>527</Words>
  <Application>Microsoft Office PowerPoint</Application>
  <PresentationFormat>Widescreen</PresentationFormat>
  <Paragraphs>173</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Calibri</vt:lpstr>
      <vt:lpstr>Arial</vt:lpstr>
      <vt:lpstr>Calibri Light</vt:lpstr>
      <vt:lpstr>Office Theme</vt:lpstr>
      <vt:lpstr>The Church</vt:lpstr>
      <vt:lpstr>The Church </vt:lpstr>
      <vt:lpstr>The Church </vt:lpstr>
      <vt:lpstr>The Church </vt:lpstr>
      <vt:lpstr>The Church </vt:lpstr>
      <vt:lpstr>The Church </vt:lpstr>
      <vt:lpstr>The Church </vt:lpstr>
      <vt:lpstr>The Church </vt:lpstr>
      <vt:lpstr>The Church </vt:lpstr>
      <vt:lpstr>The Church </vt:lpstr>
      <vt:lpstr>The Church </vt:lpstr>
      <vt:lpstr>The Church </vt:lpstr>
      <vt:lpstr>The Church </vt:lpstr>
      <vt:lpstr>The Church </vt:lpstr>
      <vt:lpstr>The Church </vt:lpstr>
      <vt:lpstr>The Church </vt:lpstr>
      <vt:lpstr>The Church </vt:lpstr>
      <vt:lpstr>The Church </vt:lpstr>
      <vt:lpstr>The Church </vt:lpstr>
      <vt:lpstr>The Church </vt:lpstr>
      <vt:lpstr>The Church </vt:lpstr>
      <vt:lpstr>The Church </vt:lpstr>
      <vt:lpstr>The Church </vt:lpstr>
      <vt:lpstr>The Church </vt:lpstr>
      <vt:lpstr>The Church </vt:lpstr>
      <vt:lpstr>The Church </vt:lpstr>
      <vt:lpstr>The Church </vt:lpstr>
      <vt:lpstr>The Church </vt:lpstr>
      <vt:lpstr>The Church </vt:lpstr>
      <vt:lpstr>The Church </vt:lpstr>
      <vt:lpstr>The Church </vt:lpstr>
      <vt:lpstr>The Church </vt:lpstr>
      <vt:lpstr>The Church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Church</dc:title>
  <dc:creator>Owner</dc:creator>
  <cp:lastModifiedBy>Douglas Martin</cp:lastModifiedBy>
  <cp:revision>6</cp:revision>
  <cp:lastPrinted>2018-02-25T15:21:46Z</cp:lastPrinted>
  <dcterms:created xsi:type="dcterms:W3CDTF">2018-01-21T14:40:09Z</dcterms:created>
  <dcterms:modified xsi:type="dcterms:W3CDTF">2018-08-13T14:22:56Z</dcterms:modified>
</cp:coreProperties>
</file>