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64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5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7/21/2018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7/21/2018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7/21/2018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7/21/2018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7/21/2018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7/21/2018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7/21/2018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7/21/2018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7/21/2018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7/21/2018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7/21/2018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8E36636D-D922-432D-A958-524484B5923D}" type="datetimeFigureOut">
              <a:rPr lang="en-US" dirty="0"/>
              <a:pPr/>
              <a:t>7/21/2018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2" r:id="rId10"/>
    <p:sldLayoutId id="2147483853" r:id="rId11"/>
    <p:sldLayoutId id="2147483854" r:id="rId12"/>
    <p:sldLayoutId id="2147483855" r:id="rId13"/>
    <p:sldLayoutId id="2147483858" r:id="rId14"/>
    <p:sldLayoutId id="2147483859" r:id="rId15"/>
    <p:sldLayoutId id="2147483850" r:id="rId16"/>
    <p:sldLayoutId id="214748385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7F126-66CC-41E5-ADFF-C3BE67BAB5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5983" y="2753915"/>
            <a:ext cx="9440034" cy="1350169"/>
          </a:xfrm>
        </p:spPr>
        <p:txBody>
          <a:bodyPr>
            <a:normAutofit/>
          </a:bodyPr>
          <a:lstStyle/>
          <a:p>
            <a:r>
              <a:rPr lang="en-US" sz="8000" dirty="0"/>
              <a:t>The Rain is Coming</a:t>
            </a:r>
          </a:p>
        </p:txBody>
      </p:sp>
    </p:spTree>
    <p:extLst>
      <p:ext uri="{BB962C8B-B14F-4D97-AF65-F5344CB8AC3E}">
        <p14:creationId xmlns:p14="http://schemas.microsoft.com/office/powerpoint/2010/main" val="1478432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E05B4AA-CA10-4CD6-B093-8957130048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9162" y="1399382"/>
            <a:ext cx="10353675" cy="3315494"/>
          </a:xfrm>
        </p:spPr>
        <p:txBody>
          <a:bodyPr/>
          <a:lstStyle/>
          <a:p>
            <a:pPr marL="36900" indent="0" algn="ctr">
              <a:buNone/>
            </a:pPr>
            <a:endParaRPr lang="en-US" dirty="0">
              <a:effectLst/>
            </a:endParaRPr>
          </a:p>
          <a:p>
            <a:pPr marL="36900" indent="0" algn="ctr">
              <a:buNone/>
            </a:pPr>
            <a:endParaRPr lang="en-US" dirty="0">
              <a:effectLst/>
            </a:endParaRPr>
          </a:p>
          <a:p>
            <a:pPr marL="36900" indent="0" algn="ctr">
              <a:buNone/>
            </a:pPr>
            <a:endParaRPr lang="en-US" dirty="0">
              <a:effectLst/>
            </a:endParaRPr>
          </a:p>
          <a:p>
            <a:pPr marL="36900" indent="0" algn="ctr">
              <a:buNone/>
            </a:pPr>
            <a:r>
              <a:rPr lang="en-US" sz="6000" dirty="0">
                <a:effectLst/>
              </a:rPr>
              <a:t>Follow a simple </a:t>
            </a:r>
            <a:r>
              <a:rPr lang="en-US" sz="6000" u="sng" dirty="0">
                <a:effectLst/>
              </a:rPr>
              <a:t>Plan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770392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B4E4B-82A5-458C-8EC1-A81AA647CE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213" y="235744"/>
            <a:ext cx="11201400" cy="6386511"/>
          </a:xfrm>
        </p:spPr>
        <p:txBody>
          <a:bodyPr>
            <a:normAutofit/>
          </a:bodyPr>
          <a:lstStyle/>
          <a:p>
            <a:pPr marL="36900" indent="0" algn="ctr">
              <a:buNone/>
            </a:pPr>
            <a:endParaRPr lang="en-US" sz="2800" b="1" baseline="30000">
              <a:effectLst/>
            </a:endParaRPr>
          </a:p>
          <a:p>
            <a:pPr marL="36900" indent="0" algn="ctr">
              <a:buNone/>
            </a:pPr>
            <a:r>
              <a:rPr lang="en-US" sz="2800" b="1" baseline="30000">
                <a:effectLst/>
              </a:rPr>
              <a:t>43</a:t>
            </a:r>
            <a:r>
              <a:rPr lang="en-US" sz="2800" b="1" baseline="30000" dirty="0">
                <a:effectLst/>
              </a:rPr>
              <a:t> </a:t>
            </a:r>
            <a:r>
              <a:rPr lang="en-US" sz="2800" dirty="0">
                <a:effectLst/>
              </a:rPr>
              <a:t>Then he said to his servant, “Go and look out toward the sea.”</a:t>
            </a:r>
          </a:p>
          <a:p>
            <a:pPr marL="36900" indent="0" algn="ctr">
              <a:buNone/>
            </a:pPr>
            <a:r>
              <a:rPr lang="en-US" sz="2800" dirty="0">
                <a:effectLst/>
              </a:rPr>
              <a:t>The servant went and looked, then returned to Elijah and said, “I didn’t see anything. "Seven times Elijah told him to go and look. </a:t>
            </a:r>
            <a:r>
              <a:rPr lang="en-US" sz="2800" b="1" baseline="30000" dirty="0">
                <a:effectLst/>
              </a:rPr>
              <a:t>44 </a:t>
            </a:r>
            <a:r>
              <a:rPr lang="en-US" sz="2800" dirty="0">
                <a:effectLst/>
              </a:rPr>
              <a:t>Finally the seventh time, his servant told him, “I saw a little cloud about the size of a man’s hand rising from the sea.”</a:t>
            </a:r>
          </a:p>
          <a:p>
            <a:pPr marL="36900" indent="0" algn="ctr">
              <a:buNone/>
            </a:pPr>
            <a:r>
              <a:rPr lang="en-US" sz="2800" dirty="0">
                <a:effectLst/>
              </a:rPr>
              <a:t>Then Elijah shouted, “Hurry to Ahab and tell him, ‘Climb into your chariot and go back home. If you don’t hurry, the rain will stop you!’”</a:t>
            </a:r>
          </a:p>
          <a:p>
            <a:pPr marL="36900" indent="0" algn="ctr">
              <a:buNone/>
            </a:pPr>
            <a:r>
              <a:rPr lang="en-US" sz="2800" b="1" baseline="30000" dirty="0">
                <a:effectLst/>
              </a:rPr>
              <a:t>45 </a:t>
            </a:r>
            <a:r>
              <a:rPr lang="en-US" sz="2800" dirty="0">
                <a:effectLst/>
              </a:rPr>
              <a:t>And soon the sky was black with clouds. A heavy wind brought a terrific rainstorm, and Ahab left quickly for Jezreel. </a:t>
            </a:r>
            <a:r>
              <a:rPr lang="en-US" sz="2800" b="1" baseline="30000" dirty="0">
                <a:effectLst/>
              </a:rPr>
              <a:t>46 </a:t>
            </a:r>
            <a:r>
              <a:rPr lang="en-US" sz="2800" dirty="0">
                <a:effectLst/>
              </a:rPr>
              <a:t>Then the </a:t>
            </a:r>
            <a:r>
              <a:rPr lang="en-US" sz="2800" cap="small" dirty="0">
                <a:effectLst/>
              </a:rPr>
              <a:t>Lord</a:t>
            </a:r>
            <a:r>
              <a:rPr lang="en-US" sz="2800" dirty="0">
                <a:effectLst/>
              </a:rPr>
              <a:t> gave special strength to Elijah. He tucked his cloak into his belt and ran ahead of Ahab’s chariot all the way to the entrance of Jezreel.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151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9A1293-F9C8-4DAA-85A5-B076374247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088" y="1478757"/>
            <a:ext cx="10951368" cy="3557587"/>
          </a:xfrm>
        </p:spPr>
        <p:txBody>
          <a:bodyPr>
            <a:normAutofit lnSpcReduction="10000"/>
          </a:bodyPr>
          <a:lstStyle/>
          <a:p>
            <a:pPr marL="36900" indent="0" algn="ctr">
              <a:buNone/>
            </a:pPr>
            <a:r>
              <a:rPr lang="en-US" sz="3600" dirty="0">
                <a:effectLst/>
              </a:rPr>
              <a:t>1kings 18:41-46</a:t>
            </a:r>
          </a:p>
          <a:p>
            <a:pPr marL="36900" indent="0" algn="ctr">
              <a:buNone/>
            </a:pPr>
            <a:r>
              <a:rPr lang="en-US" sz="3600" b="1" baseline="30000" dirty="0">
                <a:effectLst/>
              </a:rPr>
              <a:t>41 </a:t>
            </a:r>
            <a:r>
              <a:rPr lang="en-US" sz="3600" dirty="0">
                <a:effectLst/>
              </a:rPr>
              <a:t>Then Elijah said to Ahab, “</a:t>
            </a:r>
            <a:r>
              <a:rPr lang="en-US" sz="3500" dirty="0">
                <a:effectLst/>
              </a:rPr>
              <a:t>G</a:t>
            </a:r>
            <a:r>
              <a:rPr lang="en-US" sz="3600" dirty="0">
                <a:effectLst/>
              </a:rPr>
              <a:t>o get something to eat and drink, for I hear a mighty rainstorm coming!”</a:t>
            </a:r>
          </a:p>
          <a:p>
            <a:pPr marL="36900" indent="0" algn="ctr">
              <a:buNone/>
            </a:pPr>
            <a:r>
              <a:rPr lang="en-US" sz="3600" b="1" baseline="30000" dirty="0">
                <a:effectLst/>
              </a:rPr>
              <a:t>42 </a:t>
            </a:r>
            <a:r>
              <a:rPr lang="en-US" sz="3600" dirty="0">
                <a:effectLst/>
              </a:rPr>
              <a:t>So Ahab went to eat and drink. But Elijah climbed to the top of Mount Carmel and bowed low to the ground and prayed with his face between his knees.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1691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339F228-525E-4820-9686-04B23DB90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9162" y="1139427"/>
            <a:ext cx="10353675" cy="4579145"/>
          </a:xfrm>
        </p:spPr>
        <p:txBody>
          <a:bodyPr/>
          <a:lstStyle/>
          <a:p>
            <a:pPr marL="36900" indent="0" algn="ctr">
              <a:buNone/>
            </a:pPr>
            <a:endParaRPr lang="en-US" dirty="0">
              <a:effectLst/>
            </a:endParaRPr>
          </a:p>
          <a:p>
            <a:pPr marL="36900" indent="0" algn="ctr">
              <a:buNone/>
            </a:pPr>
            <a:endParaRPr lang="en-US" dirty="0">
              <a:effectLst/>
            </a:endParaRPr>
          </a:p>
          <a:p>
            <a:pPr marL="36900" indent="0" algn="ctr">
              <a:buNone/>
            </a:pPr>
            <a:endParaRPr lang="en-US" dirty="0">
              <a:effectLst/>
            </a:endParaRPr>
          </a:p>
          <a:p>
            <a:pPr marL="36900" indent="0" algn="ctr">
              <a:buNone/>
            </a:pPr>
            <a:r>
              <a:rPr lang="en-US" sz="6000" dirty="0">
                <a:effectLst/>
              </a:rPr>
              <a:t>What is the purpose of a daily prayer time?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080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8E19D-966B-4682-8196-86D188C37D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9119" y="1843087"/>
            <a:ext cx="10353762" cy="3171825"/>
          </a:xfrm>
        </p:spPr>
        <p:txBody>
          <a:bodyPr/>
          <a:lstStyle/>
          <a:p>
            <a:pPr marL="36900" indent="0" algn="ctr">
              <a:buNone/>
            </a:pPr>
            <a:endParaRPr lang="en-US" dirty="0">
              <a:effectLst/>
            </a:endParaRPr>
          </a:p>
          <a:p>
            <a:pPr marL="36900" indent="0" algn="ctr">
              <a:buNone/>
            </a:pPr>
            <a:endParaRPr lang="en-US" dirty="0">
              <a:effectLst/>
            </a:endParaRPr>
          </a:p>
          <a:p>
            <a:pPr marL="36900" indent="0" algn="ctr">
              <a:buNone/>
            </a:pPr>
            <a:r>
              <a:rPr lang="en-US" sz="6000" dirty="0">
                <a:effectLst/>
              </a:rPr>
              <a:t>To </a:t>
            </a:r>
            <a:r>
              <a:rPr lang="en-US" sz="6000" u="sng" dirty="0">
                <a:effectLst/>
              </a:rPr>
              <a:t>Give</a:t>
            </a:r>
            <a:r>
              <a:rPr lang="en-US" sz="6000" dirty="0">
                <a:effectLst/>
              </a:rPr>
              <a:t> devotion to God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797086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3F52C0D-0264-41C1-B86B-04DD2A081E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9162" y="1964531"/>
            <a:ext cx="10353675" cy="2928937"/>
          </a:xfrm>
        </p:spPr>
        <p:txBody>
          <a:bodyPr>
            <a:normAutofit/>
          </a:bodyPr>
          <a:lstStyle/>
          <a:p>
            <a:pPr marL="36900" indent="0">
              <a:buNone/>
            </a:pPr>
            <a:endParaRPr lang="en-US" dirty="0">
              <a:effectLst/>
            </a:endParaRPr>
          </a:p>
          <a:p>
            <a:pPr marL="36900" indent="0">
              <a:buNone/>
            </a:pPr>
            <a:endParaRPr lang="en-US" dirty="0">
              <a:effectLst/>
            </a:endParaRPr>
          </a:p>
          <a:p>
            <a:pPr marL="36900" indent="0" algn="ctr">
              <a:buNone/>
            </a:pPr>
            <a:r>
              <a:rPr lang="en-US" sz="6000" dirty="0">
                <a:effectLst/>
              </a:rPr>
              <a:t>To </a:t>
            </a:r>
            <a:r>
              <a:rPr lang="en-US" sz="6000" u="sng" dirty="0">
                <a:effectLst/>
              </a:rPr>
              <a:t>Get</a:t>
            </a:r>
            <a:r>
              <a:rPr lang="en-US" sz="6000" dirty="0">
                <a:effectLst/>
              </a:rPr>
              <a:t> direction from God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868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DA572-3BB0-4BBB-86F8-2655FB1228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9119" y="1830630"/>
            <a:ext cx="10353762" cy="3196739"/>
          </a:xfrm>
        </p:spPr>
        <p:txBody>
          <a:bodyPr>
            <a:normAutofit/>
          </a:bodyPr>
          <a:lstStyle/>
          <a:p>
            <a:pPr marL="36900" indent="0" algn="ctr">
              <a:buNone/>
            </a:pPr>
            <a:endParaRPr lang="en-US" dirty="0">
              <a:effectLst/>
            </a:endParaRPr>
          </a:p>
          <a:p>
            <a:pPr marL="36900" indent="0" algn="ctr">
              <a:buNone/>
            </a:pPr>
            <a:endParaRPr lang="en-US" dirty="0">
              <a:effectLst/>
            </a:endParaRPr>
          </a:p>
          <a:p>
            <a:pPr marL="36900" indent="0" algn="ctr">
              <a:buNone/>
            </a:pPr>
            <a:r>
              <a:rPr lang="en-US" sz="6000" dirty="0">
                <a:effectLst/>
              </a:rPr>
              <a:t>To </a:t>
            </a:r>
            <a:r>
              <a:rPr lang="en-US" sz="6000" u="sng" dirty="0">
                <a:effectLst/>
              </a:rPr>
              <a:t>Gain</a:t>
            </a:r>
            <a:r>
              <a:rPr lang="en-US" sz="6000" dirty="0">
                <a:effectLst/>
              </a:rPr>
              <a:t> delight in God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680018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8CB935-6869-459D-B0BC-8BDA3B593C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900" indent="0" algn="ctr">
              <a:buNone/>
            </a:pPr>
            <a:endParaRPr lang="en-US" sz="6000" dirty="0">
              <a:effectLst/>
            </a:endParaRPr>
          </a:p>
          <a:p>
            <a:pPr marL="36900" indent="0" algn="ctr">
              <a:buNone/>
            </a:pPr>
            <a:r>
              <a:rPr lang="en-US" sz="6000" dirty="0">
                <a:effectLst/>
              </a:rPr>
              <a:t>To </a:t>
            </a:r>
            <a:r>
              <a:rPr lang="en-US" sz="6000" u="sng" dirty="0">
                <a:effectLst/>
              </a:rPr>
              <a:t>Grow</a:t>
            </a:r>
            <a:r>
              <a:rPr lang="en-US" sz="6000" dirty="0">
                <a:effectLst/>
              </a:rPr>
              <a:t> more like God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067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DE70F05-494C-497C-8741-56084921C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62" y="2944018"/>
            <a:ext cx="10353675" cy="969963"/>
          </a:xfrm>
        </p:spPr>
        <p:txBody>
          <a:bodyPr>
            <a:normAutofit fontScale="90000"/>
          </a:bodyPr>
          <a:lstStyle/>
          <a:p>
            <a:br>
              <a:rPr lang="en-US" dirty="0">
                <a:effectLst/>
              </a:rPr>
            </a:br>
            <a:r>
              <a:rPr lang="en-US" sz="5300" dirty="0">
                <a:effectLst/>
              </a:rPr>
              <a:t>How do we begin a daily prayer time?</a:t>
            </a:r>
            <a:br>
              <a:rPr lang="en-US" sz="5300" dirty="0">
                <a:effectLst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682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D70FBB2F-B618-4579-BE5C-78D00B2E38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9162" y="1399381"/>
            <a:ext cx="10353675" cy="4059237"/>
          </a:xfrm>
        </p:spPr>
        <p:txBody>
          <a:bodyPr/>
          <a:lstStyle/>
          <a:p>
            <a:pPr marL="36900" indent="0" algn="ctr">
              <a:buNone/>
            </a:pPr>
            <a:endParaRPr lang="en-US" dirty="0">
              <a:effectLst/>
            </a:endParaRPr>
          </a:p>
          <a:p>
            <a:pPr marL="36900" indent="0" algn="ctr">
              <a:buNone/>
            </a:pPr>
            <a:endParaRPr lang="en-US" dirty="0">
              <a:effectLst/>
            </a:endParaRPr>
          </a:p>
          <a:p>
            <a:pPr marL="36900" indent="0" algn="ctr">
              <a:buNone/>
            </a:pPr>
            <a:endParaRPr lang="en-US" dirty="0">
              <a:effectLst/>
            </a:endParaRPr>
          </a:p>
          <a:p>
            <a:pPr marL="36900" indent="0" algn="ctr">
              <a:buNone/>
            </a:pPr>
            <a:r>
              <a:rPr lang="en-US" sz="6000" dirty="0">
                <a:effectLst/>
              </a:rPr>
              <a:t>You select a specific </a:t>
            </a:r>
            <a:r>
              <a:rPr lang="en-US" sz="6000" u="sng" dirty="0">
                <a:effectLst/>
              </a:rPr>
              <a:t>Time</a:t>
            </a:r>
            <a:r>
              <a:rPr lang="en-US" sz="6000" dirty="0">
                <a:effectLst/>
              </a:rPr>
              <a:t> and </a:t>
            </a:r>
            <a:r>
              <a:rPr lang="en-US" sz="6000" u="sng" dirty="0">
                <a:effectLst/>
              </a:rPr>
              <a:t>Place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998102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ate">
  <a:themeElements>
    <a:clrScheme name="Slat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Slat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TM04033929[[fn=Slate]]</Template>
  <TotalTime>241</TotalTime>
  <Words>49</Words>
  <Application>Microsoft Office PowerPoint</Application>
  <PresentationFormat>Widescreen</PresentationFormat>
  <Paragraphs>33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Calisto MT</vt:lpstr>
      <vt:lpstr>Trebuchet MS</vt:lpstr>
      <vt:lpstr>Wingdings 2</vt:lpstr>
      <vt:lpstr>Slate</vt:lpstr>
      <vt:lpstr>The Rain is Coming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How do we begin a daily prayer time?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Rain is Coming</dc:title>
  <dc:creator>Kim Osbern</dc:creator>
  <cp:lastModifiedBy>Kim Osbern</cp:lastModifiedBy>
  <cp:revision>11</cp:revision>
  <dcterms:created xsi:type="dcterms:W3CDTF">2018-07-21T03:13:38Z</dcterms:created>
  <dcterms:modified xsi:type="dcterms:W3CDTF">2018-07-22T00:07:22Z</dcterms:modified>
</cp:coreProperties>
</file>