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4" r:id="rId4"/>
    <p:sldId id="275" r:id="rId5"/>
    <p:sldId id="273" r:id="rId6"/>
    <p:sldId id="258" r:id="rId7"/>
    <p:sldId id="259" r:id="rId8"/>
    <p:sldId id="260" r:id="rId9"/>
    <p:sldId id="261" r:id="rId10"/>
    <p:sldId id="266" r:id="rId11"/>
    <p:sldId id="257" r:id="rId12"/>
    <p:sldId id="262" r:id="rId13"/>
    <p:sldId id="267" r:id="rId14"/>
    <p:sldId id="263" r:id="rId15"/>
    <p:sldId id="268" r:id="rId16"/>
    <p:sldId id="264" r:id="rId17"/>
    <p:sldId id="269" r:id="rId18"/>
    <p:sldId id="265" r:id="rId19"/>
    <p:sldId id="270" r:id="rId20"/>
    <p:sldId id="271" r:id="rId21"/>
    <p:sldId id="272" r:id="rId22"/>
  </p:sldIdLst>
  <p:sldSz cx="12192000" cy="6858000"/>
  <p:notesSz cx="7102475" cy="8972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BD16-D682-445B-B7BE-410332057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253931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Servanthood should be our goal.  Placing others before ourselves goes against our flesh. </a:t>
            </a:r>
          </a:p>
        </p:txBody>
      </p:sp>
    </p:spTree>
    <p:extLst>
      <p:ext uri="{BB962C8B-B14F-4D97-AF65-F5344CB8AC3E}">
        <p14:creationId xmlns:p14="http://schemas.microsoft.com/office/powerpoint/2010/main" val="372403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24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94509"/>
            <a:ext cx="10131425" cy="4696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Splagchnizomai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Verb</a:t>
            </a:r>
          </a:p>
          <a:p>
            <a:pPr marL="0" indent="0">
              <a:buNone/>
            </a:pPr>
            <a:r>
              <a:rPr lang="en-US" sz="4000" dirty="0"/>
              <a:t>Compassion – To be moved as to ones bowels, hence to be moved with compassion, have compassion (for the bowels were thought to be the seat of love and pity)</a:t>
            </a:r>
          </a:p>
        </p:txBody>
      </p:sp>
    </p:spTree>
    <p:extLst>
      <p:ext uri="{BB962C8B-B14F-4D97-AF65-F5344CB8AC3E}">
        <p14:creationId xmlns:p14="http://schemas.microsoft.com/office/powerpoint/2010/main" val="293992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15:20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So he got up and went to his father. “But while he was still a long way off, his father saw him and was filled with compassion for him; he ran to his son, threw his arms around him and kissed him. </a:t>
            </a:r>
          </a:p>
        </p:txBody>
      </p:sp>
    </p:spTree>
    <p:extLst>
      <p:ext uri="{BB962C8B-B14F-4D97-AF65-F5344CB8AC3E}">
        <p14:creationId xmlns:p14="http://schemas.microsoft.com/office/powerpoint/2010/main" val="376438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is easier to show compassion to our physical family than to others. </a:t>
            </a:r>
          </a:p>
        </p:txBody>
      </p:sp>
    </p:spTree>
    <p:extLst>
      <p:ext uri="{BB962C8B-B14F-4D97-AF65-F5344CB8AC3E}">
        <p14:creationId xmlns:p14="http://schemas.microsoft.com/office/powerpoint/2010/main" val="53458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9:36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When he saw the crowds, he had compassion on them, because they were harassed and helpless, like sheep without a shepherd. </a:t>
            </a:r>
          </a:p>
        </p:txBody>
      </p:sp>
    </p:spTree>
    <p:extLst>
      <p:ext uri="{BB962C8B-B14F-4D97-AF65-F5344CB8AC3E}">
        <p14:creationId xmlns:p14="http://schemas.microsoft.com/office/powerpoint/2010/main" val="300759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Jesus had compassion on those in spiritual darkness.  </a:t>
            </a:r>
          </a:p>
        </p:txBody>
      </p:sp>
    </p:spTree>
    <p:extLst>
      <p:ext uri="{BB962C8B-B14F-4D97-AF65-F5344CB8AC3E}">
        <p14:creationId xmlns:p14="http://schemas.microsoft.com/office/powerpoint/2010/main" val="389050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14:14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When Jesus landed and saw a large crowd, he had compassion on them and healed their sick. </a:t>
            </a:r>
          </a:p>
        </p:txBody>
      </p:sp>
    </p:spTree>
    <p:extLst>
      <p:ext uri="{BB962C8B-B14F-4D97-AF65-F5344CB8AC3E}">
        <p14:creationId xmlns:p14="http://schemas.microsoft.com/office/powerpoint/2010/main" val="225256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Jesus had compassion on the physically sick. </a:t>
            </a:r>
          </a:p>
        </p:txBody>
      </p:sp>
    </p:spTree>
    <p:extLst>
      <p:ext uri="{BB962C8B-B14F-4D97-AF65-F5344CB8AC3E}">
        <p14:creationId xmlns:p14="http://schemas.microsoft.com/office/powerpoint/2010/main" val="396093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15:32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Jesus called his disciples to him and said, “I have compassion for these people; they have already been with me three days and have nothing to eat. I do not want to send them away hungry, or they may collapse on the way.” </a:t>
            </a:r>
          </a:p>
        </p:txBody>
      </p:sp>
    </p:spTree>
    <p:extLst>
      <p:ext uri="{BB962C8B-B14F-4D97-AF65-F5344CB8AC3E}">
        <p14:creationId xmlns:p14="http://schemas.microsoft.com/office/powerpoint/2010/main" val="348341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Jesus had compassion on those who were physically hungry. </a:t>
            </a:r>
          </a:p>
        </p:txBody>
      </p:sp>
    </p:spTree>
    <p:extLst>
      <p:ext uri="{BB962C8B-B14F-4D97-AF65-F5344CB8AC3E}">
        <p14:creationId xmlns:p14="http://schemas.microsoft.com/office/powerpoint/2010/main" val="295379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1FCF-E649-4A4F-9423-C51DC66A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355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7446CE-6E71-4373-AF15-2111D189C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4" y="983673"/>
            <a:ext cx="9975273" cy="5264727"/>
          </a:xfrm>
        </p:spPr>
      </p:pic>
    </p:spTree>
    <p:extLst>
      <p:ext uri="{BB962C8B-B14F-4D97-AF65-F5344CB8AC3E}">
        <p14:creationId xmlns:p14="http://schemas.microsoft.com/office/powerpoint/2010/main" val="66994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compassionate are you?</a:t>
            </a:r>
          </a:p>
          <a:p>
            <a:pPr marL="0" indent="0">
              <a:buNone/>
            </a:pPr>
            <a:r>
              <a:rPr lang="en-US" sz="4400" dirty="0"/>
              <a:t>Do you care that people are lost?</a:t>
            </a:r>
          </a:p>
          <a:p>
            <a:pPr marL="0" indent="0">
              <a:buNone/>
            </a:pPr>
            <a:r>
              <a:rPr lang="en-US" sz="4400" dirty="0"/>
              <a:t>Do you care that people are sick?</a:t>
            </a:r>
          </a:p>
          <a:p>
            <a:pPr marL="0" indent="0">
              <a:buNone/>
            </a:pPr>
            <a:r>
              <a:rPr lang="en-US" sz="4400" dirty="0"/>
              <a:t>Do you care that people are hungry?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651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are you going to do about it?</a:t>
            </a:r>
          </a:p>
        </p:txBody>
      </p:sp>
    </p:spTree>
    <p:extLst>
      <p:ext uri="{BB962C8B-B14F-4D97-AF65-F5344CB8AC3E}">
        <p14:creationId xmlns:p14="http://schemas.microsoft.com/office/powerpoint/2010/main" val="3124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7141-1D40-4206-9848-11EEBF08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85801" y="563881"/>
            <a:ext cx="1013142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246DF-FAEE-482F-A882-DF0842FD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4" y="789709"/>
            <a:ext cx="9864436" cy="5001491"/>
          </a:xfrm>
        </p:spPr>
      </p:pic>
    </p:spTree>
    <p:extLst>
      <p:ext uri="{BB962C8B-B14F-4D97-AF65-F5344CB8AC3E}">
        <p14:creationId xmlns:p14="http://schemas.microsoft.com/office/powerpoint/2010/main" val="201298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118D-3843-498D-8721-0095518A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662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E05E0-0B7E-4DB3-9680-C5CF5FAC9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4" y="1163782"/>
            <a:ext cx="8645237" cy="5084618"/>
          </a:xfrm>
        </p:spPr>
      </p:pic>
    </p:spTree>
    <p:extLst>
      <p:ext uri="{BB962C8B-B14F-4D97-AF65-F5344CB8AC3E}">
        <p14:creationId xmlns:p14="http://schemas.microsoft.com/office/powerpoint/2010/main" val="28934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369-FDC8-408F-AF7C-DE9F4003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i="1" dirty="0"/>
              <a:t>Compassion will cure more sins than condemnation. </a:t>
            </a:r>
          </a:p>
          <a:p>
            <a:pPr marL="0" indent="0">
              <a:buNone/>
            </a:pPr>
            <a:r>
              <a:rPr lang="en-US" sz="3200" dirty="0"/>
              <a:t>Henry Ward Beecher</a:t>
            </a:r>
          </a:p>
        </p:txBody>
      </p:sp>
    </p:spTree>
    <p:extLst>
      <p:ext uri="{BB962C8B-B14F-4D97-AF65-F5344CB8AC3E}">
        <p14:creationId xmlns:p14="http://schemas.microsoft.com/office/powerpoint/2010/main" val="118522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3:12 NIV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dirty="0"/>
              <a:t>Therefore, as God’s chosen people, holy and dearly loved, clothe yourselves with </a:t>
            </a:r>
            <a:r>
              <a:rPr lang="en-US" sz="4400" b="1" dirty="0"/>
              <a:t>compassion</a:t>
            </a:r>
            <a:r>
              <a:rPr lang="en-US" sz="4400" dirty="0"/>
              <a:t>, kindness, humility, gentleness and patience. </a:t>
            </a:r>
          </a:p>
        </p:txBody>
      </p:sp>
    </p:spTree>
    <p:extLst>
      <p:ext uri="{BB962C8B-B14F-4D97-AF65-F5344CB8AC3E}">
        <p14:creationId xmlns:p14="http://schemas.microsoft.com/office/powerpoint/2010/main" val="291316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2:1-2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Therefore if you have any encouragement from being united with Christ, if any comfort from his love, if any common sharing in the Spirit, if any tenderness and compassion, 2 then make my joy complete by being like-minded, having the same love, being one in spirit and of one mind. </a:t>
            </a:r>
          </a:p>
        </p:txBody>
      </p:sp>
    </p:spTree>
    <p:extLst>
      <p:ext uri="{BB962C8B-B14F-4D97-AF65-F5344CB8AC3E}">
        <p14:creationId xmlns:p14="http://schemas.microsoft.com/office/powerpoint/2010/main" val="35755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/>
          <a:lstStyle/>
          <a:p>
            <a:r>
              <a:rPr lang="en-US" dirty="0"/>
              <a:t>Philippians 2:3-5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Do nothing out of selfish ambition or vain conceit. Rather, in humility value others above yourselves, 4 not looking to your own interests but each of you to the interests of the others. 5 In your relationships with one another, have the same mindset as Christ Jesus:</a:t>
            </a:r>
          </a:p>
        </p:txBody>
      </p:sp>
    </p:spTree>
    <p:extLst>
      <p:ext uri="{BB962C8B-B14F-4D97-AF65-F5344CB8AC3E}">
        <p14:creationId xmlns:p14="http://schemas.microsoft.com/office/powerpoint/2010/main" val="14961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CFDA-6804-4A66-89B0-31C0C07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2:6-7 </a:t>
            </a:r>
            <a:r>
              <a:rPr lang="en-US" dirty="0" err="1"/>
              <a:t>niv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55AA-107C-4426-AFD1-762034F9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Who, being in very nature God, did not consider equality with God something to be used to his own advantage; 7 rather, he made himself nothing by taking the very nature of a servant, being made in human likeness. </a:t>
            </a:r>
          </a:p>
        </p:txBody>
      </p:sp>
    </p:spTree>
    <p:extLst>
      <p:ext uri="{BB962C8B-B14F-4D97-AF65-F5344CB8AC3E}">
        <p14:creationId xmlns:p14="http://schemas.microsoft.com/office/powerpoint/2010/main" val="4273430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5772</TotalTime>
  <Words>490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Compassion</vt:lpstr>
      <vt:lpstr>PowerPoint Presentation</vt:lpstr>
      <vt:lpstr>PowerPoint Presentation</vt:lpstr>
      <vt:lpstr>PowerPoint Presentation</vt:lpstr>
      <vt:lpstr>PowerPoint Presentation</vt:lpstr>
      <vt:lpstr>Colossians 3:12 NIV</vt:lpstr>
      <vt:lpstr>Philippians 2:1-2 Niv</vt:lpstr>
      <vt:lpstr>Philippians 2:3-5 niv</vt:lpstr>
      <vt:lpstr>Philippians 2:6-7 niv</vt:lpstr>
      <vt:lpstr>PowerPoint Presentation</vt:lpstr>
      <vt:lpstr>PowerPoint Presentation</vt:lpstr>
      <vt:lpstr>Luke 15:20 niv</vt:lpstr>
      <vt:lpstr>PowerPoint Presentation</vt:lpstr>
      <vt:lpstr>Matthew 9:36 niv</vt:lpstr>
      <vt:lpstr>PowerPoint Presentation</vt:lpstr>
      <vt:lpstr>Matthew 14:14 niv</vt:lpstr>
      <vt:lpstr>PowerPoint Presentation</vt:lpstr>
      <vt:lpstr>Matthew 15:32 niv</vt:lpstr>
      <vt:lpstr>PowerPoint Presentation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Cynthia Thomas</dc:creator>
  <cp:lastModifiedBy>Webmaster VCAG</cp:lastModifiedBy>
  <cp:revision>13</cp:revision>
  <cp:lastPrinted>2018-07-15T00:07:52Z</cp:lastPrinted>
  <dcterms:created xsi:type="dcterms:W3CDTF">2018-07-11T00:21:58Z</dcterms:created>
  <dcterms:modified xsi:type="dcterms:W3CDTF">2018-07-17T15:11:57Z</dcterms:modified>
</cp:coreProperties>
</file>