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1"/>
  </p:handoutMasterIdLst>
  <p:sldIdLst>
    <p:sldId id="256" r:id="rId2"/>
    <p:sldId id="257" r:id="rId3"/>
    <p:sldId id="258" r:id="rId4"/>
    <p:sldId id="259" r:id="rId5"/>
    <p:sldId id="260" r:id="rId6"/>
    <p:sldId id="261" r:id="rId7"/>
    <p:sldId id="262" r:id="rId8"/>
    <p:sldId id="263" r:id="rId9"/>
    <p:sldId id="292" r:id="rId10"/>
    <p:sldId id="264" r:id="rId11"/>
    <p:sldId id="265" r:id="rId12"/>
    <p:sldId id="266" r:id="rId13"/>
    <p:sldId id="267" r:id="rId14"/>
    <p:sldId id="270" r:id="rId15"/>
    <p:sldId id="271" r:id="rId16"/>
    <p:sldId id="272" r:id="rId17"/>
    <p:sldId id="273" r:id="rId18"/>
    <p:sldId id="274" r:id="rId19"/>
    <p:sldId id="288" r:id="rId20"/>
    <p:sldId id="278" r:id="rId21"/>
    <p:sldId id="281" r:id="rId22"/>
    <p:sldId id="282" r:id="rId23"/>
    <p:sldId id="283" r:id="rId24"/>
    <p:sldId id="284" r:id="rId25"/>
    <p:sldId id="285" r:id="rId26"/>
    <p:sldId id="290" r:id="rId27"/>
    <p:sldId id="286" r:id="rId28"/>
    <p:sldId id="287" r:id="rId29"/>
    <p:sldId id="289" r:id="rId30"/>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0EE038F4-75D4-4DF4-9E9D-0134A9899DB0}" type="datetimeFigureOut">
              <a:rPr lang="en-US" smtClean="0"/>
              <a:t>7/7/2018</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BD62A427-569F-4408-9125-643D00735AFC}" type="slidenum">
              <a:rPr lang="en-US" smtClean="0"/>
              <a:t>‹#›</a:t>
            </a:fld>
            <a:endParaRPr lang="en-US"/>
          </a:p>
        </p:txBody>
      </p:sp>
    </p:spTree>
    <p:extLst>
      <p:ext uri="{BB962C8B-B14F-4D97-AF65-F5344CB8AC3E}">
        <p14:creationId xmlns:p14="http://schemas.microsoft.com/office/powerpoint/2010/main" val="57191751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A0E18B65-99BF-49F2-A2A9-00A7E10821D6}" type="datetimeFigureOut">
              <a:rPr lang="en-US" smtClean="0"/>
              <a:t>7/7/2018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EFCFE2C-3123-4F11-BAC9-3FD547253AB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18B65-99BF-49F2-A2A9-00A7E10821D6}" type="datetimeFigureOut">
              <a:rPr lang="en-US" smtClean="0"/>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CFE2C-3123-4F11-BAC9-3FD547253AB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E18B65-99BF-49F2-A2A9-00A7E10821D6}" type="datetimeFigureOut">
              <a:rPr lang="en-US" smtClean="0"/>
              <a:t>7/7/2018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CFE2C-3123-4F11-BAC9-3FD547253AB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A0E18B65-99BF-49F2-A2A9-00A7E10821D6}" type="datetimeFigureOut">
              <a:rPr lang="en-US" smtClean="0"/>
              <a:t>7/7/2018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0EFCFE2C-3123-4F11-BAC9-3FD547253AB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A0E18B65-99BF-49F2-A2A9-00A7E10821D6}" type="datetimeFigureOut">
              <a:rPr lang="en-US" smtClean="0"/>
              <a:t>7/7/2018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0EFCFE2C-3123-4F11-BAC9-3FD547253AB3}"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A0E18B65-99BF-49F2-A2A9-00A7E10821D6}" type="datetimeFigureOut">
              <a:rPr lang="en-US" smtClean="0"/>
              <a:t>7/7/2018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0EFCFE2C-3123-4F11-BAC9-3FD547253AB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A0E18B65-99BF-49F2-A2A9-00A7E10821D6}" type="datetimeFigureOut">
              <a:rPr lang="en-US" smtClean="0"/>
              <a:t>7/7/2018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0EFCFE2C-3123-4F11-BAC9-3FD547253AB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0E18B65-99BF-49F2-A2A9-00A7E10821D6}" type="datetimeFigureOut">
              <a:rPr lang="en-US" smtClean="0"/>
              <a:t>7/7/2018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FCFE2C-3123-4F11-BAC9-3FD547253AB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A0E18B65-99BF-49F2-A2A9-00A7E10821D6}" type="datetimeFigureOut">
              <a:rPr lang="en-US" smtClean="0"/>
              <a:t>7/7/2018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0EFCFE2C-3123-4F11-BAC9-3FD547253AB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A0E18B65-99BF-49F2-A2A9-00A7E10821D6}" type="datetimeFigureOut">
              <a:rPr lang="en-US" smtClean="0"/>
              <a:t>7/7/2018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0EFCFE2C-3123-4F11-BAC9-3FD547253AB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A0E18B65-99BF-49F2-A2A9-00A7E10821D6}" type="datetimeFigureOut">
              <a:rPr lang="en-US" smtClean="0"/>
              <a:t>7/7/2018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0EFCFE2C-3123-4F11-BAC9-3FD547253AB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0E18B65-99BF-49F2-A2A9-00A7E10821D6}" type="datetimeFigureOut">
              <a:rPr lang="en-US" smtClean="0"/>
              <a:t>7/7/2018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EFCFE2C-3123-4F11-BAC9-3FD547253AB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1" y="762000"/>
            <a:ext cx="8062912" cy="1470025"/>
          </a:xfrm>
        </p:spPr>
        <p:txBody>
          <a:bodyPr>
            <a:normAutofit/>
          </a:bodyPr>
          <a:lstStyle/>
          <a:p>
            <a:r>
              <a:rPr lang="en-US" sz="4800" b="1" dirty="0" smtClean="0"/>
              <a:t>BLESSINGS IN THE DESERT</a:t>
            </a:r>
            <a:endParaRPr lang="en-US" sz="4800" b="1" dirty="0"/>
          </a:p>
        </p:txBody>
      </p:sp>
      <p:sp>
        <p:nvSpPr>
          <p:cNvPr id="3" name="Subtitle 2"/>
          <p:cNvSpPr>
            <a:spLocks noGrp="1"/>
          </p:cNvSpPr>
          <p:nvPr>
            <p:ph type="subTitle" idx="1"/>
          </p:nvPr>
        </p:nvSpPr>
        <p:spPr/>
        <p:txBody>
          <a:bodyPr/>
          <a:lstStyle/>
          <a:p>
            <a:pPr algn="ctr"/>
            <a:endParaRPr lang="en-US" b="1" dirty="0" smtClean="0"/>
          </a:p>
          <a:p>
            <a:pPr algn="ctr"/>
            <a:r>
              <a:rPr lang="en-US" b="1" dirty="0" smtClean="0"/>
              <a:t>When God Shows Up</a:t>
            </a:r>
            <a:endParaRPr lang="en-US" b="1" dirty="0"/>
          </a:p>
        </p:txBody>
      </p:sp>
    </p:spTree>
    <p:extLst>
      <p:ext uri="{BB962C8B-B14F-4D97-AF65-F5344CB8AC3E}">
        <p14:creationId xmlns:p14="http://schemas.microsoft.com/office/powerpoint/2010/main" val="536297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600" b="1" dirty="0" smtClean="0"/>
              <a:t>Trials come, tests come. </a:t>
            </a:r>
          </a:p>
          <a:p>
            <a:pPr marL="64008" indent="0">
              <a:buNone/>
            </a:pPr>
            <a:r>
              <a:rPr lang="en-US" sz="3600" b="1" dirty="0" smtClean="0"/>
              <a:t>Troubles come.</a:t>
            </a:r>
          </a:p>
          <a:p>
            <a:pPr marL="64008" indent="0">
              <a:buNone/>
            </a:pPr>
            <a:endParaRPr lang="en-US" sz="3600" b="1" dirty="0" smtClean="0"/>
          </a:p>
          <a:p>
            <a:pPr marL="64008" indent="0">
              <a:buNone/>
            </a:pPr>
            <a:r>
              <a:rPr lang="en-US" sz="3600" b="1" dirty="0" smtClean="0"/>
              <a:t>The devil wants to break you.</a:t>
            </a:r>
          </a:p>
          <a:p>
            <a:pPr marL="64008" indent="0">
              <a:buNone/>
            </a:pPr>
            <a:r>
              <a:rPr lang="en-US" sz="3600" b="1" dirty="0" smtClean="0"/>
              <a:t>God wants to boost you.</a:t>
            </a:r>
            <a:endParaRPr lang="en-US" sz="3600" b="1" dirty="0"/>
          </a:p>
        </p:txBody>
      </p:sp>
    </p:spTree>
    <p:extLst>
      <p:ext uri="{BB962C8B-B14F-4D97-AF65-F5344CB8AC3E}">
        <p14:creationId xmlns:p14="http://schemas.microsoft.com/office/powerpoint/2010/main" val="2126189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smtClean="0"/>
              <a:t>God is in the blessing business, not burdens….He’s a burden reliever.</a:t>
            </a:r>
          </a:p>
          <a:p>
            <a:pPr marL="64008" indent="0">
              <a:buNone/>
            </a:pPr>
            <a:endParaRPr lang="en-US" sz="3200" b="1" dirty="0"/>
          </a:p>
        </p:txBody>
      </p:sp>
    </p:spTree>
    <p:extLst>
      <p:ext uri="{BB962C8B-B14F-4D97-AF65-F5344CB8AC3E}">
        <p14:creationId xmlns:p14="http://schemas.microsoft.com/office/powerpoint/2010/main" val="763920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600" b="1" dirty="0"/>
              <a:t>“Doesn’t God send our trials and tribulations to test us</a:t>
            </a:r>
            <a:r>
              <a:rPr lang="en-US" sz="3600" b="1" dirty="0" smtClean="0"/>
              <a:t>?”</a:t>
            </a:r>
          </a:p>
          <a:p>
            <a:pPr marL="64008" indent="0">
              <a:buNone/>
            </a:pPr>
            <a:endParaRPr lang="en-US" sz="3600" b="1" dirty="0"/>
          </a:p>
        </p:txBody>
      </p:sp>
    </p:spTree>
    <p:extLst>
      <p:ext uri="{BB962C8B-B14F-4D97-AF65-F5344CB8AC3E}">
        <p14:creationId xmlns:p14="http://schemas.microsoft.com/office/powerpoint/2010/main" val="379599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a:t>Here’s what God has in store for </a:t>
            </a:r>
            <a:r>
              <a:rPr lang="en-US" sz="3200" b="1" dirty="0" smtClean="0"/>
              <a:t>you—Deliverance, </a:t>
            </a:r>
            <a:r>
              <a:rPr lang="en-US" sz="3200" b="1" dirty="0"/>
              <a:t>victory, </a:t>
            </a:r>
            <a:r>
              <a:rPr lang="en-US" sz="3200" b="1" dirty="0" smtClean="0"/>
              <a:t>endurance, favor, blessing, reward, and relationship.  </a:t>
            </a:r>
          </a:p>
        </p:txBody>
      </p:sp>
    </p:spTree>
    <p:extLst>
      <p:ext uri="{BB962C8B-B14F-4D97-AF65-F5344CB8AC3E}">
        <p14:creationId xmlns:p14="http://schemas.microsoft.com/office/powerpoint/2010/main" val="2044368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smtClean="0"/>
              <a:t>God revealed his name to Moses by saying in translation, “I am the God who is there.”</a:t>
            </a:r>
          </a:p>
          <a:p>
            <a:pPr marL="64008" indent="0">
              <a:buNone/>
            </a:pPr>
            <a:endParaRPr lang="en-US" sz="3200" b="1" dirty="0"/>
          </a:p>
        </p:txBody>
      </p:sp>
    </p:spTree>
    <p:extLst>
      <p:ext uri="{BB962C8B-B14F-4D97-AF65-F5344CB8AC3E}">
        <p14:creationId xmlns:p14="http://schemas.microsoft.com/office/powerpoint/2010/main" val="4051386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4008" indent="0">
              <a:buNone/>
            </a:pPr>
            <a:r>
              <a:rPr lang="en-US" sz="3200" b="1" dirty="0" smtClean="0"/>
              <a:t>You are not alone or forsaken because you are experiencing trouble or misfortune</a:t>
            </a:r>
            <a:r>
              <a:rPr lang="en-US" dirty="0" smtClean="0"/>
              <a:t>, </a:t>
            </a:r>
            <a:r>
              <a:rPr lang="en-US" b="1" dirty="0" smtClean="0"/>
              <a:t>even when it’s your fault.</a:t>
            </a:r>
            <a:endParaRPr lang="en-US" b="1" dirty="0"/>
          </a:p>
        </p:txBody>
      </p:sp>
    </p:spTree>
    <p:extLst>
      <p:ext uri="{BB962C8B-B14F-4D97-AF65-F5344CB8AC3E}">
        <p14:creationId xmlns:p14="http://schemas.microsoft.com/office/powerpoint/2010/main" val="1848671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smtClean="0"/>
              <a:t>Get a different perspective.</a:t>
            </a:r>
          </a:p>
          <a:p>
            <a:pPr marL="64008" indent="0">
              <a:buNone/>
            </a:pPr>
            <a:endParaRPr lang="en-US" sz="3200" b="1" dirty="0"/>
          </a:p>
          <a:p>
            <a:pPr marL="64008" indent="0">
              <a:buNone/>
            </a:pPr>
            <a:r>
              <a:rPr lang="en-US" sz="3200" b="1" dirty="0" smtClean="0"/>
              <a:t>God You are active and involved in my life, especially when I am in trouble or going through a trial. I am trusting Your hand when I cannot see Your face.</a:t>
            </a:r>
            <a:endParaRPr lang="en-US" sz="3200" b="1" dirty="0"/>
          </a:p>
        </p:txBody>
      </p:sp>
    </p:spTree>
    <p:extLst>
      <p:ext uri="{BB962C8B-B14F-4D97-AF65-F5344CB8AC3E}">
        <p14:creationId xmlns:p14="http://schemas.microsoft.com/office/powerpoint/2010/main" val="2381777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lgn="ctr">
              <a:buNone/>
            </a:pPr>
            <a:r>
              <a:rPr lang="en-US" sz="3200" b="1" dirty="0" smtClean="0"/>
              <a:t>Don’t magnify your problems,</a:t>
            </a:r>
          </a:p>
          <a:p>
            <a:pPr marL="64008" indent="0" algn="ctr">
              <a:buNone/>
            </a:pPr>
            <a:r>
              <a:rPr lang="en-US" sz="3200" b="1" dirty="0" smtClean="0"/>
              <a:t>Magnify your God.</a:t>
            </a:r>
          </a:p>
        </p:txBody>
      </p:sp>
    </p:spTree>
    <p:extLst>
      <p:ext uri="{BB962C8B-B14F-4D97-AF65-F5344CB8AC3E}">
        <p14:creationId xmlns:p14="http://schemas.microsoft.com/office/powerpoint/2010/main" val="2380557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smtClean="0"/>
              <a:t>Your secret weapon in the desert is the presence of God—His love, His power, and His favor. </a:t>
            </a:r>
            <a:endParaRPr lang="en-US" sz="3200" b="1" dirty="0"/>
          </a:p>
        </p:txBody>
      </p:sp>
    </p:spTree>
    <p:extLst>
      <p:ext uri="{BB962C8B-B14F-4D97-AF65-F5344CB8AC3E}">
        <p14:creationId xmlns:p14="http://schemas.microsoft.com/office/powerpoint/2010/main" val="868015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33:14-15</a:t>
            </a:r>
            <a:endParaRPr lang="en-US" dirty="0"/>
          </a:p>
        </p:txBody>
      </p:sp>
      <p:sp>
        <p:nvSpPr>
          <p:cNvPr id="3" name="Content Placeholder 2"/>
          <p:cNvSpPr>
            <a:spLocks noGrp="1"/>
          </p:cNvSpPr>
          <p:nvPr>
            <p:ph idx="1"/>
          </p:nvPr>
        </p:nvSpPr>
        <p:spPr/>
        <p:txBody>
          <a:bodyPr>
            <a:normAutofit/>
          </a:bodyPr>
          <a:lstStyle/>
          <a:p>
            <a:pPr marL="64008" indent="0">
              <a:buNone/>
            </a:pPr>
            <a:r>
              <a:rPr lang="en-US" sz="3200" b="1" dirty="0"/>
              <a:t>14 </a:t>
            </a:r>
            <a:r>
              <a:rPr lang="en-US" sz="3200" b="1" dirty="0" smtClean="0"/>
              <a:t>God </a:t>
            </a:r>
            <a:r>
              <a:rPr lang="en-US" sz="3200" b="1" dirty="0"/>
              <a:t>said, "My presence will go with you, and I will give you rest." 15 And </a:t>
            </a:r>
            <a:r>
              <a:rPr lang="en-US" sz="3200" b="1" dirty="0" smtClean="0"/>
              <a:t>Moses said, </a:t>
            </a:r>
            <a:r>
              <a:rPr lang="en-US" sz="3200" b="1" dirty="0"/>
              <a:t>"If your presence will not go with me, do not bring us up from here.  ESV</a:t>
            </a:r>
          </a:p>
          <a:p>
            <a:pPr marL="64008" indent="0">
              <a:buNone/>
            </a:pPr>
            <a:endParaRPr lang="en-US" sz="3200" b="1" dirty="0"/>
          </a:p>
        </p:txBody>
      </p:sp>
    </p:spTree>
    <p:extLst>
      <p:ext uri="{BB962C8B-B14F-4D97-AF65-F5344CB8AC3E}">
        <p14:creationId xmlns:p14="http://schemas.microsoft.com/office/powerpoint/2010/main" val="94155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1:2-4</a:t>
            </a:r>
            <a:endParaRPr lang="en-US" dirty="0"/>
          </a:p>
        </p:txBody>
      </p:sp>
      <p:sp>
        <p:nvSpPr>
          <p:cNvPr id="3" name="Content Placeholder 2"/>
          <p:cNvSpPr>
            <a:spLocks noGrp="1"/>
          </p:cNvSpPr>
          <p:nvPr>
            <p:ph idx="1"/>
          </p:nvPr>
        </p:nvSpPr>
        <p:spPr/>
        <p:txBody>
          <a:bodyPr/>
          <a:lstStyle/>
          <a:p>
            <a:pPr marL="0" indent="0">
              <a:buNone/>
            </a:pPr>
            <a:endParaRPr lang="en-US" dirty="0"/>
          </a:p>
          <a:p>
            <a:pPr marL="64008" indent="0">
              <a:buNone/>
            </a:pPr>
            <a:r>
              <a:rPr lang="en-US" b="1" dirty="0"/>
              <a:t>2  Count it all joy, my brothers, when you meet trials of various kinds, 3 for you know that the testing of your faith produces steadfastness. 4 And let steadfastness have its full effect, that you may be perfect and complete, lacking in nothing.   ESV</a:t>
            </a:r>
          </a:p>
          <a:p>
            <a:pPr marL="0" indent="0">
              <a:buNone/>
            </a:pPr>
            <a:endParaRPr lang="en-US" dirty="0"/>
          </a:p>
        </p:txBody>
      </p:sp>
    </p:spTree>
    <p:extLst>
      <p:ext uri="{BB962C8B-B14F-4D97-AF65-F5344CB8AC3E}">
        <p14:creationId xmlns:p14="http://schemas.microsoft.com/office/powerpoint/2010/main" val="1198366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mean?</a:t>
            </a:r>
            <a:endParaRPr lang="en-US" dirty="0"/>
          </a:p>
        </p:txBody>
      </p:sp>
      <p:sp>
        <p:nvSpPr>
          <p:cNvPr id="3" name="Content Placeholder 2"/>
          <p:cNvSpPr>
            <a:spLocks noGrp="1"/>
          </p:cNvSpPr>
          <p:nvPr>
            <p:ph idx="1"/>
          </p:nvPr>
        </p:nvSpPr>
        <p:spPr/>
        <p:txBody>
          <a:bodyPr>
            <a:normAutofit/>
          </a:bodyPr>
          <a:lstStyle/>
          <a:p>
            <a:pPr marL="64008" indent="0">
              <a:buNone/>
            </a:pPr>
            <a:r>
              <a:rPr lang="en-US" b="1" dirty="0"/>
              <a:t>What does it mean to be in someone’s presence?  It means to be </a:t>
            </a:r>
            <a:r>
              <a:rPr lang="en-US" b="1" dirty="0" smtClean="0"/>
              <a:t>in close proximity, </a:t>
            </a:r>
            <a:r>
              <a:rPr lang="en-US" b="1" dirty="0"/>
              <a:t>engaged</a:t>
            </a:r>
            <a:r>
              <a:rPr lang="en-US" b="1" dirty="0" smtClean="0"/>
              <a:t>, and undivided </a:t>
            </a:r>
            <a:r>
              <a:rPr lang="en-US" b="1" dirty="0"/>
              <a:t>attention</a:t>
            </a:r>
            <a:r>
              <a:rPr lang="en-US" b="1" dirty="0" smtClean="0"/>
              <a:t>.</a:t>
            </a:r>
          </a:p>
          <a:p>
            <a:pPr marL="64008" indent="0">
              <a:buNone/>
            </a:pPr>
            <a:endParaRPr lang="en-US" b="1" dirty="0"/>
          </a:p>
          <a:p>
            <a:pPr marL="64008" indent="0">
              <a:buNone/>
            </a:pPr>
            <a:endParaRPr lang="en-US" dirty="0"/>
          </a:p>
        </p:txBody>
      </p:sp>
    </p:spTree>
    <p:extLst>
      <p:ext uri="{BB962C8B-B14F-4D97-AF65-F5344CB8AC3E}">
        <p14:creationId xmlns:p14="http://schemas.microsoft.com/office/powerpoint/2010/main" val="3792215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smtClean="0"/>
              <a:t>We pray when we need some thing.</a:t>
            </a:r>
          </a:p>
          <a:p>
            <a:pPr marL="64008" indent="0">
              <a:buNone/>
            </a:pPr>
            <a:r>
              <a:rPr lang="en-US" sz="3200" b="1" dirty="0" smtClean="0"/>
              <a:t>What we need is some One.</a:t>
            </a:r>
            <a:endParaRPr lang="en-US" sz="3200" b="1" dirty="0"/>
          </a:p>
        </p:txBody>
      </p:sp>
    </p:spTree>
    <p:extLst>
      <p:ext uri="{BB962C8B-B14F-4D97-AF65-F5344CB8AC3E}">
        <p14:creationId xmlns:p14="http://schemas.microsoft.com/office/powerpoint/2010/main" val="4120674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200" b="1" dirty="0"/>
              <a:t>Don’t just pray </a:t>
            </a:r>
            <a:r>
              <a:rPr lang="en-US" sz="3200" b="1" dirty="0" smtClean="0"/>
              <a:t>“Help me” but “be near me Lord Jesus.”  </a:t>
            </a:r>
          </a:p>
          <a:p>
            <a:pPr marL="64008" indent="0">
              <a:buNone/>
            </a:pPr>
            <a:r>
              <a:rPr lang="en-US" sz="3200" b="1" dirty="0" smtClean="0"/>
              <a:t>If </a:t>
            </a:r>
            <a:r>
              <a:rPr lang="en-US" sz="3200" b="1" dirty="0"/>
              <a:t>He doesn’t remove the obstacle, he’ll help you over it.  That’s grace.  </a:t>
            </a:r>
            <a:r>
              <a:rPr lang="en-US" sz="3200" b="1" dirty="0" smtClean="0"/>
              <a:t> </a:t>
            </a:r>
            <a:endParaRPr lang="en-US" sz="3200" b="1" dirty="0"/>
          </a:p>
        </p:txBody>
      </p:sp>
    </p:spTree>
    <p:extLst>
      <p:ext uri="{BB962C8B-B14F-4D97-AF65-F5344CB8AC3E}">
        <p14:creationId xmlns:p14="http://schemas.microsoft.com/office/powerpoint/2010/main" val="10221326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Joshua 1:5-6</a:t>
            </a:r>
            <a:endParaRPr lang="en-US" dirty="0"/>
          </a:p>
        </p:txBody>
      </p:sp>
      <p:sp>
        <p:nvSpPr>
          <p:cNvPr id="3" name="Content Placeholder 2"/>
          <p:cNvSpPr>
            <a:spLocks noGrp="1"/>
          </p:cNvSpPr>
          <p:nvPr>
            <p:ph idx="1"/>
          </p:nvPr>
        </p:nvSpPr>
        <p:spPr/>
        <p:txBody>
          <a:bodyPr>
            <a:normAutofit/>
          </a:bodyPr>
          <a:lstStyle/>
          <a:p>
            <a:pPr marL="64008" indent="0">
              <a:buNone/>
            </a:pPr>
            <a:r>
              <a:rPr lang="en-US" sz="3200" b="1" dirty="0" smtClean="0"/>
              <a:t>“</a:t>
            </a:r>
            <a:r>
              <a:rPr lang="en-US" sz="3200" b="1" dirty="0"/>
              <a:t>No man shall be able to stand before you all the days of your life … I will not leave you nor forsake you. Be strong and of good courage</a:t>
            </a:r>
            <a:r>
              <a:rPr lang="en-US" sz="3200" b="1" dirty="0" smtClean="0"/>
              <a:t>”. </a:t>
            </a:r>
            <a:endParaRPr lang="en-US" sz="3200" b="1" dirty="0"/>
          </a:p>
        </p:txBody>
      </p:sp>
    </p:spTree>
    <p:extLst>
      <p:ext uri="{BB962C8B-B14F-4D97-AF65-F5344CB8AC3E}">
        <p14:creationId xmlns:p14="http://schemas.microsoft.com/office/powerpoint/2010/main" val="4110737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Judges 6:12, 14</a:t>
            </a:r>
            <a:endParaRPr lang="en-US" dirty="0"/>
          </a:p>
        </p:txBody>
      </p:sp>
      <p:sp>
        <p:nvSpPr>
          <p:cNvPr id="3" name="Content Placeholder 2"/>
          <p:cNvSpPr>
            <a:spLocks noGrp="1"/>
          </p:cNvSpPr>
          <p:nvPr>
            <p:ph idx="1"/>
          </p:nvPr>
        </p:nvSpPr>
        <p:spPr/>
        <p:txBody>
          <a:bodyPr>
            <a:normAutofit/>
          </a:bodyPr>
          <a:lstStyle/>
          <a:p>
            <a:pPr marL="64008" indent="0">
              <a:buNone/>
            </a:pPr>
            <a:r>
              <a:rPr lang="en-US" sz="3200" b="1" dirty="0"/>
              <a:t>God told Gideon: </a:t>
            </a:r>
            <a:endParaRPr lang="en-US" sz="3200" b="1" dirty="0" smtClean="0"/>
          </a:p>
          <a:p>
            <a:pPr marL="64008" indent="0">
              <a:buNone/>
            </a:pPr>
            <a:r>
              <a:rPr lang="en-US" sz="3200" b="1" dirty="0" smtClean="0"/>
              <a:t>“</a:t>
            </a:r>
            <a:r>
              <a:rPr lang="en-US" sz="3200" b="1" dirty="0"/>
              <a:t>The Lord is with you, you mighty man of valor! … </a:t>
            </a:r>
            <a:r>
              <a:rPr lang="en-US" sz="3200" b="1" dirty="0" smtClean="0"/>
              <a:t>I will make you mighty, and you shall </a:t>
            </a:r>
            <a:r>
              <a:rPr lang="en-US" sz="3200" b="1" dirty="0"/>
              <a:t>save Israel</a:t>
            </a:r>
            <a:r>
              <a:rPr lang="en-US" sz="3200" b="1" dirty="0" smtClean="0"/>
              <a:t>”. </a:t>
            </a:r>
            <a:endParaRPr lang="en-US" sz="3200" b="1" dirty="0"/>
          </a:p>
        </p:txBody>
      </p:sp>
    </p:spTree>
    <p:extLst>
      <p:ext uri="{BB962C8B-B14F-4D97-AF65-F5344CB8AC3E}">
        <p14:creationId xmlns:p14="http://schemas.microsoft.com/office/powerpoint/2010/main" val="3635549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might say….</a:t>
            </a:r>
            <a:endParaRPr lang="en-US" dirty="0"/>
          </a:p>
        </p:txBody>
      </p:sp>
      <p:sp>
        <p:nvSpPr>
          <p:cNvPr id="3" name="Content Placeholder 2"/>
          <p:cNvSpPr>
            <a:spLocks noGrp="1"/>
          </p:cNvSpPr>
          <p:nvPr>
            <p:ph idx="1"/>
          </p:nvPr>
        </p:nvSpPr>
        <p:spPr/>
        <p:txBody>
          <a:bodyPr/>
          <a:lstStyle/>
          <a:p>
            <a:pPr marL="64008" indent="0">
              <a:buNone/>
            </a:pPr>
            <a:r>
              <a:rPr lang="en-US" sz="3200" b="1" dirty="0"/>
              <a:t>“Yes God has answered my prayer partially, but it’s not over yet.”  </a:t>
            </a:r>
            <a:endParaRPr lang="en-US" sz="3200" b="1" dirty="0" smtClean="0"/>
          </a:p>
        </p:txBody>
      </p:sp>
    </p:spTree>
    <p:extLst>
      <p:ext uri="{BB962C8B-B14F-4D97-AF65-F5344CB8AC3E}">
        <p14:creationId xmlns:p14="http://schemas.microsoft.com/office/powerpoint/2010/main" val="3301206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4008" indent="0">
              <a:buNone/>
            </a:pPr>
            <a:r>
              <a:rPr lang="en-US" b="1" dirty="0" smtClean="0"/>
              <a:t>When we decided to move out of our old church on Jacksboro Hwy, we prayed for God to make a way, and lead every decision.</a:t>
            </a:r>
          </a:p>
          <a:p>
            <a:pPr marL="64008" indent="0">
              <a:buNone/>
            </a:pPr>
            <a:endParaRPr lang="en-US" b="1" dirty="0"/>
          </a:p>
        </p:txBody>
      </p:sp>
    </p:spTree>
    <p:extLst>
      <p:ext uri="{BB962C8B-B14F-4D97-AF65-F5344CB8AC3E}">
        <p14:creationId xmlns:p14="http://schemas.microsoft.com/office/powerpoint/2010/main" val="3893524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4008" indent="0">
              <a:buNone/>
            </a:pPr>
            <a:r>
              <a:rPr lang="en-US" b="1" dirty="0" smtClean="0"/>
              <a:t>Don’t be happy </a:t>
            </a:r>
            <a:r>
              <a:rPr lang="en-US" b="1" u="sng" dirty="0" smtClean="0"/>
              <a:t>with</a:t>
            </a:r>
            <a:r>
              <a:rPr lang="en-US" b="1" dirty="0" smtClean="0"/>
              <a:t> your circumstances.</a:t>
            </a:r>
          </a:p>
          <a:p>
            <a:pPr marL="64008" indent="0">
              <a:buNone/>
            </a:pPr>
            <a:r>
              <a:rPr lang="en-US" b="1" dirty="0" smtClean="0"/>
              <a:t>Be happy </a:t>
            </a:r>
            <a:r>
              <a:rPr lang="en-US" b="1" u="sng" dirty="0" smtClean="0"/>
              <a:t>in</a:t>
            </a:r>
            <a:r>
              <a:rPr lang="en-US" b="1" dirty="0" smtClean="0"/>
              <a:t> your circumstances.</a:t>
            </a:r>
            <a:endParaRPr lang="en-US" b="1" dirty="0"/>
          </a:p>
        </p:txBody>
      </p:sp>
    </p:spTree>
    <p:extLst>
      <p:ext uri="{BB962C8B-B14F-4D97-AF65-F5344CB8AC3E}">
        <p14:creationId xmlns:p14="http://schemas.microsoft.com/office/powerpoint/2010/main" val="2530106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95:2</a:t>
            </a:r>
            <a:endParaRPr lang="en-US" dirty="0"/>
          </a:p>
        </p:txBody>
      </p:sp>
      <p:sp>
        <p:nvSpPr>
          <p:cNvPr id="3" name="Content Placeholder 2"/>
          <p:cNvSpPr>
            <a:spLocks noGrp="1"/>
          </p:cNvSpPr>
          <p:nvPr>
            <p:ph idx="1"/>
          </p:nvPr>
        </p:nvSpPr>
        <p:spPr/>
        <p:txBody>
          <a:bodyPr>
            <a:normAutofit/>
          </a:bodyPr>
          <a:lstStyle/>
          <a:p>
            <a:endParaRPr lang="en-US" dirty="0"/>
          </a:p>
          <a:p>
            <a:pPr marL="64008" indent="0">
              <a:buNone/>
            </a:pPr>
            <a:r>
              <a:rPr lang="en-US" sz="3200" b="1" dirty="0"/>
              <a:t>2 Let us come into his presence with thanksgiving;</a:t>
            </a:r>
          </a:p>
          <a:p>
            <a:pPr marL="64008" indent="0">
              <a:buNone/>
            </a:pPr>
            <a:r>
              <a:rPr lang="en-US" sz="3200" b="1" dirty="0"/>
              <a:t>let us make a joyful noise to him with songs of praise!   </a:t>
            </a:r>
            <a:r>
              <a:rPr lang="en-US" sz="3200" b="1" dirty="0" smtClean="0"/>
              <a:t>ESV</a:t>
            </a:r>
          </a:p>
          <a:p>
            <a:pPr marL="64008" indent="0">
              <a:buNone/>
            </a:pPr>
            <a:endParaRPr lang="en-US" sz="3200" b="1" dirty="0"/>
          </a:p>
        </p:txBody>
      </p:sp>
    </p:spTree>
    <p:extLst>
      <p:ext uri="{BB962C8B-B14F-4D97-AF65-F5344CB8AC3E}">
        <p14:creationId xmlns:p14="http://schemas.microsoft.com/office/powerpoint/2010/main" val="1269381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a:t>
            </a:r>
            <a:endParaRPr lang="en-US" dirty="0"/>
          </a:p>
        </p:txBody>
      </p:sp>
      <p:sp>
        <p:nvSpPr>
          <p:cNvPr id="3" name="Content Placeholder 2"/>
          <p:cNvSpPr>
            <a:spLocks noGrp="1"/>
          </p:cNvSpPr>
          <p:nvPr>
            <p:ph idx="1"/>
          </p:nvPr>
        </p:nvSpPr>
        <p:spPr/>
        <p:txBody>
          <a:bodyPr>
            <a:normAutofit/>
          </a:bodyPr>
          <a:lstStyle/>
          <a:p>
            <a:pPr marL="64008" indent="0">
              <a:buNone/>
            </a:pPr>
            <a:r>
              <a:rPr lang="en-US" sz="3200" b="1" dirty="0" smtClean="0"/>
              <a:t>God, I’m glad you are never far off, especially when I’m down and nearly out.  Thank you for being present in the midst of my difficulties and circumstances.  You are there to heal, bless, and help me at all times.  I know it’s true.  You never leave me or forsake me…Thank you…in Jesus’ name, amen.</a:t>
            </a:r>
            <a:endParaRPr lang="en-US" sz="3200" b="1" dirty="0"/>
          </a:p>
        </p:txBody>
      </p:sp>
    </p:spTree>
    <p:extLst>
      <p:ext uri="{BB962C8B-B14F-4D97-AF65-F5344CB8AC3E}">
        <p14:creationId xmlns:p14="http://schemas.microsoft.com/office/powerpoint/2010/main" val="3165999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1:2-4</a:t>
            </a:r>
            <a:endParaRPr lang="en-US" dirty="0"/>
          </a:p>
        </p:txBody>
      </p:sp>
      <p:sp>
        <p:nvSpPr>
          <p:cNvPr id="3" name="Content Placeholder 2"/>
          <p:cNvSpPr>
            <a:spLocks noGrp="1"/>
          </p:cNvSpPr>
          <p:nvPr>
            <p:ph idx="1"/>
          </p:nvPr>
        </p:nvSpPr>
        <p:spPr/>
        <p:txBody>
          <a:bodyPr/>
          <a:lstStyle/>
          <a:p>
            <a:pPr marL="0" indent="0">
              <a:buNone/>
            </a:pPr>
            <a:r>
              <a:rPr lang="en-US" b="1" dirty="0" smtClean="0"/>
              <a:t>When </a:t>
            </a:r>
            <a:r>
              <a:rPr lang="en-US" b="1" dirty="0"/>
              <a:t>you are </a:t>
            </a:r>
            <a:r>
              <a:rPr lang="en-US" b="1" dirty="0" smtClean="0"/>
              <a:t>experiencing the adversities of life, and you are beset by burdens, </a:t>
            </a:r>
            <a:r>
              <a:rPr lang="en-US" b="1" dirty="0"/>
              <a:t>be joyful and trust </a:t>
            </a:r>
            <a:r>
              <a:rPr lang="en-US" b="1" dirty="0" smtClean="0"/>
              <a:t>in God </a:t>
            </a:r>
            <a:r>
              <a:rPr lang="en-US" b="1" dirty="0"/>
              <a:t>all the </a:t>
            </a:r>
            <a:r>
              <a:rPr lang="en-US" b="1" dirty="0" smtClean="0"/>
              <a:t>way, </a:t>
            </a:r>
            <a:r>
              <a:rPr lang="en-US" b="1" dirty="0"/>
              <a:t>knowing </a:t>
            </a:r>
            <a:r>
              <a:rPr lang="en-US" b="1" dirty="0" smtClean="0"/>
              <a:t>He </a:t>
            </a:r>
            <a:r>
              <a:rPr lang="en-US" b="1" dirty="0"/>
              <a:t>will see you through.  </a:t>
            </a:r>
            <a:r>
              <a:rPr lang="en-US" b="1" dirty="0" smtClean="0"/>
              <a:t>God is </a:t>
            </a:r>
            <a:r>
              <a:rPr lang="en-US" b="1" dirty="0"/>
              <a:t>always there to help you win the victory, </a:t>
            </a:r>
            <a:r>
              <a:rPr lang="en-US" b="1" dirty="0" smtClean="0"/>
              <a:t>and make your faith stronger </a:t>
            </a:r>
            <a:r>
              <a:rPr lang="en-US" b="1" dirty="0"/>
              <a:t>than ever. </a:t>
            </a:r>
            <a:endParaRPr lang="en-US" b="1" dirty="0" smtClean="0"/>
          </a:p>
          <a:p>
            <a:pPr marL="0" indent="0">
              <a:buNone/>
            </a:pPr>
            <a:r>
              <a:rPr lang="en-US" b="1" dirty="0" smtClean="0"/>
              <a:t>(</a:t>
            </a:r>
            <a:r>
              <a:rPr lang="en-US" b="1" dirty="0" err="1"/>
              <a:t>Henton</a:t>
            </a:r>
            <a:r>
              <a:rPr lang="en-US" b="1" dirty="0"/>
              <a:t> paraphrase)</a:t>
            </a:r>
          </a:p>
          <a:p>
            <a:pPr marL="0" indent="0">
              <a:buNone/>
            </a:pPr>
            <a:endParaRPr lang="en-US" dirty="0"/>
          </a:p>
        </p:txBody>
      </p:sp>
    </p:spTree>
    <p:extLst>
      <p:ext uri="{BB962C8B-B14F-4D97-AF65-F5344CB8AC3E}">
        <p14:creationId xmlns:p14="http://schemas.microsoft.com/office/powerpoint/2010/main" val="312093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When in trouble, God is your deliverer.</a:t>
            </a:r>
          </a:p>
          <a:p>
            <a:pPr marL="0" indent="0">
              <a:buNone/>
            </a:pPr>
            <a:endParaRPr lang="en-US" b="1" dirty="0" smtClean="0"/>
          </a:p>
          <a:p>
            <a:pPr marL="0" indent="0">
              <a:buNone/>
            </a:pPr>
            <a:r>
              <a:rPr lang="en-US" b="1" dirty="0" smtClean="0"/>
              <a:t>When you are down, He will lift you up.</a:t>
            </a:r>
          </a:p>
          <a:p>
            <a:pPr marL="0" indent="0">
              <a:buNone/>
            </a:pPr>
            <a:endParaRPr lang="en-US" b="1" dirty="0" smtClean="0"/>
          </a:p>
          <a:p>
            <a:pPr marL="0" indent="0">
              <a:buNone/>
            </a:pPr>
            <a:r>
              <a:rPr lang="en-US" b="1" dirty="0" smtClean="0"/>
              <a:t>When you feel condemned, the Lord is your vindicator.</a:t>
            </a:r>
          </a:p>
          <a:p>
            <a:pPr marL="0" indent="0">
              <a:buNone/>
            </a:pPr>
            <a:endParaRPr lang="en-US" b="1" dirty="0" smtClean="0"/>
          </a:p>
        </p:txBody>
      </p:sp>
    </p:spTree>
    <p:extLst>
      <p:ext uri="{BB962C8B-B14F-4D97-AF65-F5344CB8AC3E}">
        <p14:creationId xmlns:p14="http://schemas.microsoft.com/office/powerpoint/2010/main" val="22585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b="1" dirty="0" smtClean="0"/>
              <a:t>       Does God send our trials to test us?</a:t>
            </a:r>
          </a:p>
          <a:p>
            <a:pPr marL="0" indent="0">
              <a:buNone/>
            </a:pPr>
            <a:endParaRPr lang="en-US" b="1" dirty="0"/>
          </a:p>
        </p:txBody>
      </p:sp>
    </p:spTree>
    <p:extLst>
      <p:ext uri="{BB962C8B-B14F-4D97-AF65-F5344CB8AC3E}">
        <p14:creationId xmlns:p14="http://schemas.microsoft.com/office/powerpoint/2010/main" val="223419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TRIALS AND TESTS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sz="3600" b="1" dirty="0" smtClean="0"/>
              <a:t>GREEK </a:t>
            </a:r>
          </a:p>
          <a:p>
            <a:pPr marL="0" indent="0">
              <a:buNone/>
            </a:pPr>
            <a:r>
              <a:rPr lang="en-US" sz="3600" b="1" dirty="0" err="1" smtClean="0"/>
              <a:t>peirasmos</a:t>
            </a:r>
            <a:r>
              <a:rPr lang="en-US" sz="3600" b="1" dirty="0" smtClean="0"/>
              <a:t> </a:t>
            </a:r>
            <a:r>
              <a:rPr lang="en-US" sz="3600" b="1" dirty="0"/>
              <a:t>(pi-</a:t>
            </a:r>
            <a:r>
              <a:rPr lang="en-US" sz="3600" b="1" dirty="0" err="1"/>
              <a:t>ras</a:t>
            </a:r>
            <a:r>
              <a:rPr lang="en-US" sz="3600" b="1" dirty="0"/>
              <a:t>-</a:t>
            </a:r>
            <a:r>
              <a:rPr lang="en-US" sz="3600" b="1" dirty="0" err="1"/>
              <a:t>mos'</a:t>
            </a:r>
            <a:r>
              <a:rPr lang="en-US" sz="3600" b="1" dirty="0"/>
              <a:t>); </a:t>
            </a:r>
            <a:endParaRPr lang="en-US" sz="3600" b="1" dirty="0" smtClean="0"/>
          </a:p>
          <a:p>
            <a:pPr marL="0" indent="0">
              <a:buNone/>
            </a:pPr>
            <a:endParaRPr lang="en-US" sz="3600" b="1" dirty="0" smtClean="0"/>
          </a:p>
          <a:p>
            <a:pPr marL="0" indent="0">
              <a:buNone/>
            </a:pPr>
            <a:r>
              <a:rPr lang="en-US" sz="3600" b="1" dirty="0" smtClean="0"/>
              <a:t>God proving himself through adversity.</a:t>
            </a:r>
          </a:p>
          <a:p>
            <a:pPr marL="0" indent="0">
              <a:buNone/>
            </a:pPr>
            <a:endParaRPr lang="en-US" sz="3600" b="1" dirty="0"/>
          </a:p>
          <a:p>
            <a:pPr marL="0" indent="0">
              <a:buNone/>
            </a:pPr>
            <a:r>
              <a:rPr lang="en-US" sz="3600" b="1" dirty="0" smtClean="0"/>
              <a:t>Same Greek word for trial as for temptation.</a:t>
            </a:r>
            <a:endParaRPr lang="en-US" sz="3600" b="1" dirty="0"/>
          </a:p>
          <a:p>
            <a:pPr marL="0" indent="0">
              <a:buNone/>
            </a:pPr>
            <a:endParaRPr lang="en-US" dirty="0"/>
          </a:p>
        </p:txBody>
      </p:sp>
    </p:spTree>
    <p:extLst>
      <p:ext uri="{BB962C8B-B14F-4D97-AF65-F5344CB8AC3E}">
        <p14:creationId xmlns:p14="http://schemas.microsoft.com/office/powerpoint/2010/main" val="4128677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James 1:13-14</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b="1" dirty="0" smtClean="0"/>
              <a:t>13 Let no one say when he is tempted, </a:t>
            </a:r>
          </a:p>
          <a:p>
            <a:pPr marL="0" indent="0">
              <a:buNone/>
            </a:pPr>
            <a:r>
              <a:rPr lang="en-US" b="1" dirty="0" smtClean="0"/>
              <a:t>"I am being tempted by God," for God cannot be tempted with evil, </a:t>
            </a:r>
            <a:r>
              <a:rPr lang="en-US" b="1" u="sng" dirty="0" smtClean="0"/>
              <a:t>and he himself tempts no one</a:t>
            </a:r>
            <a:r>
              <a:rPr lang="en-US" b="1" dirty="0" smtClean="0"/>
              <a:t>. 14 But each person is tempted when he is lured and enticed by his own desire. </a:t>
            </a:r>
          </a:p>
          <a:p>
            <a:pPr marL="0" indent="0">
              <a:buNone/>
            </a:pPr>
            <a:r>
              <a:rPr lang="en-US" b="1" dirty="0" smtClean="0"/>
              <a:t>ESV</a:t>
            </a:r>
          </a:p>
          <a:p>
            <a:pPr marL="0" indent="0">
              <a:buNone/>
            </a:pPr>
            <a:endParaRPr lang="en-US" dirty="0"/>
          </a:p>
        </p:txBody>
      </p:sp>
    </p:spTree>
    <p:extLst>
      <p:ext uri="{BB962C8B-B14F-4D97-AF65-F5344CB8AC3E}">
        <p14:creationId xmlns:p14="http://schemas.microsoft.com/office/powerpoint/2010/main" val="2299008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buNone/>
            </a:pPr>
            <a:r>
              <a:rPr lang="en-US" sz="3600" b="1" dirty="0" smtClean="0"/>
              <a:t>James is saying a </a:t>
            </a:r>
            <a:r>
              <a:rPr lang="en-US" sz="3600" b="1" dirty="0" err="1" smtClean="0"/>
              <a:t>peirasmos</a:t>
            </a:r>
            <a:r>
              <a:rPr lang="en-US" sz="3600" b="1" dirty="0" smtClean="0"/>
              <a:t> (trial, test, or adverse circumstance) is trying to distract you or lure you away from God…considering Him to be distant and uncaring.</a:t>
            </a:r>
            <a:endParaRPr lang="en-US" sz="3600" b="1" dirty="0"/>
          </a:p>
        </p:txBody>
      </p:sp>
    </p:spTree>
    <p:extLst>
      <p:ext uri="{BB962C8B-B14F-4D97-AF65-F5344CB8AC3E}">
        <p14:creationId xmlns:p14="http://schemas.microsoft.com/office/powerpoint/2010/main" val="276159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4008" indent="0" algn="ctr">
              <a:buNone/>
            </a:pPr>
            <a:r>
              <a:rPr lang="en-US" b="1" dirty="0" smtClean="0"/>
              <a:t>Instead of asking “Why me?” </a:t>
            </a:r>
          </a:p>
          <a:p>
            <a:pPr marL="64008" indent="0" algn="ctr">
              <a:buNone/>
            </a:pPr>
            <a:r>
              <a:rPr lang="en-US" b="1" dirty="0" smtClean="0"/>
              <a:t>or </a:t>
            </a:r>
          </a:p>
          <a:p>
            <a:pPr marL="64008" indent="0" algn="ctr">
              <a:buNone/>
            </a:pPr>
            <a:r>
              <a:rPr lang="en-US" b="1" dirty="0" smtClean="0"/>
              <a:t>“Where is God?”</a:t>
            </a:r>
          </a:p>
          <a:p>
            <a:pPr marL="64008" indent="0" algn="ctr">
              <a:buNone/>
            </a:pPr>
            <a:endParaRPr lang="en-US" b="1" dirty="0"/>
          </a:p>
        </p:txBody>
      </p:sp>
    </p:spTree>
    <p:extLst>
      <p:ext uri="{BB962C8B-B14F-4D97-AF65-F5344CB8AC3E}">
        <p14:creationId xmlns:p14="http://schemas.microsoft.com/office/powerpoint/2010/main" val="30471847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1192</TotalTime>
  <Words>803</Words>
  <Application>Microsoft Office PowerPoint</Application>
  <PresentationFormat>On-screen Show (4:3)</PresentationFormat>
  <Paragraphs>72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Verve</vt:lpstr>
      <vt:lpstr>BLESSINGS IN THE DESERT</vt:lpstr>
      <vt:lpstr>JAMES 1:2-4</vt:lpstr>
      <vt:lpstr>JAMES 1:2-4</vt:lpstr>
      <vt:lpstr>PowerPoint Presentation</vt:lpstr>
      <vt:lpstr>PowerPoint Presentation</vt:lpstr>
      <vt:lpstr>TRIALS AND TESTS</vt:lpstr>
      <vt:lpstr>James 1:13-14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 33:14-15</vt:lpstr>
      <vt:lpstr>What does it mean?</vt:lpstr>
      <vt:lpstr>PowerPoint Presentation</vt:lpstr>
      <vt:lpstr>PowerPoint Presentation</vt:lpstr>
      <vt:lpstr>Joshua 1:5-6</vt:lpstr>
      <vt:lpstr>Judges 6:12, 14</vt:lpstr>
      <vt:lpstr>You might say….</vt:lpstr>
      <vt:lpstr>PowerPoint Presentation</vt:lpstr>
      <vt:lpstr>PowerPoint Presentation</vt:lpstr>
      <vt:lpstr>Psalm 95:2</vt:lpstr>
      <vt:lpstr>Prayer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BLESSINGS AND BURDENS</dc:title>
  <dc:creator>stevo</dc:creator>
  <cp:lastModifiedBy>stevo</cp:lastModifiedBy>
  <cp:revision>27</cp:revision>
  <cp:lastPrinted>2018-07-08T00:15:41Z</cp:lastPrinted>
  <dcterms:created xsi:type="dcterms:W3CDTF">2018-07-07T17:16:13Z</dcterms:created>
  <dcterms:modified xsi:type="dcterms:W3CDTF">2018-07-08T13:08:34Z</dcterms:modified>
</cp:coreProperties>
</file>