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274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7" r:id="rId2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DE44883-D649-4A74-97F7-D159526BAD8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4931985-D7EB-43BF-B553-61566B0EB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83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01EACE-FED4-4151-B2E3-86976EBEC51F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2C2691-A01E-43D0-B8F0-8037755C2D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600" b="1" dirty="0" smtClean="0"/>
              <a:t>We’re not all preachers,</a:t>
            </a:r>
          </a:p>
          <a:p>
            <a:r>
              <a:rPr lang="en-US" sz="1600" b="1" dirty="0" smtClean="0"/>
              <a:t>But we are all </a:t>
            </a:r>
            <a:r>
              <a:rPr lang="en-US" sz="1600" b="1" dirty="0" err="1" smtClean="0"/>
              <a:t>reachers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EVANGELISM JESUS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1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3200" b="1" dirty="0" smtClean="0"/>
              <a:t>Trust Christ as your savior.  He is the way, the truth, and the life.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Share Romans 10:9-10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Read the Bible.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Get involved in a Bible believing church.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Grow.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Serve.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0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10:9-10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3200" b="1" dirty="0"/>
              <a:t>9 </a:t>
            </a:r>
            <a:r>
              <a:rPr lang="en-US" sz="3200" b="1" dirty="0" smtClean="0"/>
              <a:t>If </a:t>
            </a:r>
            <a:r>
              <a:rPr lang="en-US" sz="3200" b="1" dirty="0"/>
              <a:t>you confess with your mouth that Jesus is Lord and believe in your heart that God raised him from the dead, you will be </a:t>
            </a:r>
            <a:r>
              <a:rPr lang="en-US" sz="3200" b="1" dirty="0" smtClean="0"/>
              <a:t>saved.</a:t>
            </a:r>
            <a:endParaRPr lang="en-US" sz="3200" b="1" dirty="0"/>
          </a:p>
          <a:p>
            <a:pPr marL="114300" indent="0">
              <a:buNone/>
            </a:pPr>
            <a:r>
              <a:rPr lang="en-US" sz="3200" b="1" dirty="0"/>
              <a:t>10 For with the heart one believes and is justified, and with the mouth one confesses and is </a:t>
            </a:r>
            <a:r>
              <a:rPr lang="en-US" sz="3200" b="1" dirty="0" smtClean="0"/>
              <a:t>saved.   ESV</a:t>
            </a:r>
            <a:endParaRPr lang="en-US" sz="3200" b="1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34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TACTICS THAT DON’T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/>
              <a:t>Do you want to go to Heaven?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Don’t read the Bible to an unbeliever. 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Don’t preach….share.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Don’t argue, gently convince.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Don’t tell others what they have to do, tell them what God has done for them.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999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There are emotional barriers that cause people to reject </a:t>
            </a:r>
            <a:r>
              <a:rPr lang="en-US" sz="3200" b="1" dirty="0" smtClean="0"/>
              <a:t>God that </a:t>
            </a:r>
            <a:r>
              <a:rPr lang="en-US" sz="3200" b="1" dirty="0"/>
              <a:t>are very personal. 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Most </a:t>
            </a:r>
            <a:r>
              <a:rPr lang="en-US" sz="3200" b="1" dirty="0"/>
              <a:t>people </a:t>
            </a:r>
            <a:r>
              <a:rPr lang="en-US" sz="3200" b="1" dirty="0" smtClean="0"/>
              <a:t>don’t </a:t>
            </a:r>
            <a:r>
              <a:rPr lang="en-US" sz="3200" b="1" dirty="0"/>
              <a:t>have an intellectual argument against </a:t>
            </a:r>
            <a:r>
              <a:rPr lang="en-US" sz="3200" b="1" dirty="0" smtClean="0"/>
              <a:t>God—it’s </a:t>
            </a:r>
            <a:r>
              <a:rPr lang="en-US" sz="3200" b="1" dirty="0"/>
              <a:t>personal. </a:t>
            </a:r>
          </a:p>
        </p:txBody>
      </p:sp>
    </p:spTree>
    <p:extLst>
      <p:ext uri="{BB962C8B-B14F-4D97-AF65-F5344CB8AC3E}">
        <p14:creationId xmlns:p14="http://schemas.microsoft.com/office/powerpoint/2010/main" val="328863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Jesus </a:t>
            </a:r>
            <a:r>
              <a:rPr lang="en-US" sz="3200" b="1" dirty="0"/>
              <a:t>had to deal with the woman at the </a:t>
            </a:r>
            <a:r>
              <a:rPr lang="en-US" sz="3200" b="1" dirty="0" smtClean="0"/>
              <a:t>well about her </a:t>
            </a:r>
            <a:r>
              <a:rPr lang="en-US" sz="3200" b="1" dirty="0"/>
              <a:t>emotional barrier. 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She </a:t>
            </a:r>
            <a:r>
              <a:rPr lang="en-US" sz="3200" b="1" dirty="0"/>
              <a:t>felt she was unqualified because she had </a:t>
            </a:r>
            <a:r>
              <a:rPr lang="en-US" sz="3200" b="1" dirty="0" smtClean="0"/>
              <a:t>five husbands, and was presently living with one she had not married.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99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SKEPTIC OR CYNIC?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b="1" dirty="0" smtClean="0"/>
              <a:t>There’s </a:t>
            </a:r>
            <a:r>
              <a:rPr lang="en-US" sz="3200" b="1" dirty="0"/>
              <a:t>a difference between a skeptic and a cynic.  A skeptic will believe if he finds evidence.  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A </a:t>
            </a:r>
            <a:r>
              <a:rPr lang="en-US" sz="3200" b="1" dirty="0"/>
              <a:t>cynic will not believe even if there is evidence.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1480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A skeptic doubts God’s goodness, not so much his existence.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10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 do’s and don’ts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1.  </a:t>
            </a:r>
            <a:r>
              <a:rPr lang="en-US" sz="3200" b="1" dirty="0" smtClean="0"/>
              <a:t>Pray </a:t>
            </a:r>
            <a:r>
              <a:rPr lang="en-US" sz="3200" b="1" dirty="0"/>
              <a:t>for God to use you evangelistically.</a:t>
            </a:r>
          </a:p>
          <a:p>
            <a:pPr marL="0" indent="0">
              <a:buNone/>
            </a:pPr>
            <a:r>
              <a:rPr lang="en-US" sz="3200" b="1" dirty="0"/>
              <a:t>2.  Have a dynamic personal faith.</a:t>
            </a:r>
          </a:p>
          <a:p>
            <a:pPr marL="0" indent="0">
              <a:buNone/>
            </a:pPr>
            <a:r>
              <a:rPr lang="en-US" sz="3200" b="1" dirty="0" smtClean="0"/>
              <a:t>3</a:t>
            </a:r>
            <a:r>
              <a:rPr lang="en-US" sz="3200" b="1" dirty="0"/>
              <a:t>.  Be ready to share appropriately.</a:t>
            </a:r>
          </a:p>
          <a:p>
            <a:r>
              <a:rPr lang="en-US" sz="3200" b="1" dirty="0"/>
              <a:t>     A.  Ask God how you can insert some good news into conversations.</a:t>
            </a:r>
          </a:p>
          <a:p>
            <a:r>
              <a:rPr lang="en-US" sz="3200" b="1" dirty="0"/>
              <a:t>     B.  Evangelistic sharing should not be religious argumentation.</a:t>
            </a:r>
          </a:p>
        </p:txBody>
      </p:sp>
    </p:spTree>
    <p:extLst>
      <p:ext uri="{BB962C8B-B14F-4D97-AF65-F5344CB8AC3E}">
        <p14:creationId xmlns:p14="http://schemas.microsoft.com/office/powerpoint/2010/main" val="149461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smtClean="0"/>
              <a:t>4.  Anticipate </a:t>
            </a:r>
            <a:r>
              <a:rPr lang="en-US" sz="3200" b="1" dirty="0"/>
              <a:t>antagonistic cultural mindsets.</a:t>
            </a:r>
          </a:p>
          <a:p>
            <a:r>
              <a:rPr lang="en-US" sz="3200" b="1" dirty="0"/>
              <a:t>     A.  Gently overcome stereotypes and common misconceptions of Christianity.</a:t>
            </a:r>
          </a:p>
          <a:p>
            <a:r>
              <a:rPr lang="en-US" sz="3200" b="1" dirty="0"/>
              <a:t>    B.  Us proactive strategies, always kindly and convincing</a:t>
            </a:r>
            <a:r>
              <a:rPr lang="en-US" sz="3200" b="1" dirty="0" smtClean="0"/>
              <a:t>.</a:t>
            </a:r>
          </a:p>
          <a:p>
            <a:pPr marL="0" indent="0">
              <a:buNone/>
            </a:pPr>
            <a:r>
              <a:rPr lang="en-US" sz="3200" b="1" dirty="0" smtClean="0"/>
              <a:t>5.  Expect </a:t>
            </a:r>
            <a:r>
              <a:rPr lang="en-US" sz="3200" b="1" dirty="0"/>
              <a:t>results....positive and negative.</a:t>
            </a:r>
          </a:p>
          <a:p>
            <a:r>
              <a:rPr lang="en-US" sz="3200" b="1" dirty="0"/>
              <a:t>     A.  Some people </a:t>
            </a:r>
            <a:r>
              <a:rPr lang="en-US" sz="3200" b="1" dirty="0" smtClean="0"/>
              <a:t>want to hear more.</a:t>
            </a:r>
            <a:endParaRPr lang="en-US" sz="3200" b="1" dirty="0"/>
          </a:p>
          <a:p>
            <a:r>
              <a:rPr lang="en-US" sz="3200" b="1" dirty="0"/>
              <a:t>     B.  Some people will </a:t>
            </a:r>
            <a:r>
              <a:rPr lang="en-US" sz="3200" b="1" dirty="0" smtClean="0"/>
              <a:t>fear or resent you.</a:t>
            </a:r>
            <a:endParaRPr lang="en-US" sz="3200" b="1" dirty="0"/>
          </a:p>
          <a:p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184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6.  Be </a:t>
            </a:r>
            <a:r>
              <a:rPr lang="en-US" sz="3200" b="1" dirty="0"/>
              <a:t>sensitive to people’s open and closed buttons.</a:t>
            </a:r>
          </a:p>
          <a:p>
            <a:r>
              <a:rPr lang="en-US" sz="3200" b="1" dirty="0"/>
              <a:t>     A.  The Holy Spirit helped Jesus read people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B.  You may only be able to get in a good word.  Take what you can get and don’t push it past the limit.</a:t>
            </a:r>
            <a:endParaRPr lang="en-US" sz="32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2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Peter 3:15-16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b="1" dirty="0" smtClean="0"/>
              <a:t>15 but in your hearts regard Christ the Lord as holy, always being prepared to make a defense to anyone who asks for a reason for the hope that is in you; 16 yet do it with gentleness and respect.      ESV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45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7.  Be led by the Spirit.  There’s a time to speak and time to be quiet.</a:t>
            </a:r>
          </a:p>
          <a:p>
            <a:pPr marL="0" indent="0">
              <a:buNone/>
            </a:pPr>
            <a:r>
              <a:rPr lang="en-US" sz="3200" b="1" dirty="0" smtClean="0"/>
              <a:t>The Spirit didn’t tell Philip to stop every chariot that came by….just the one with the Ethiopian.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68453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3200" b="1" dirty="0" smtClean="0"/>
          </a:p>
          <a:p>
            <a:pPr marL="114300" indent="0">
              <a:buNone/>
            </a:pPr>
            <a:r>
              <a:rPr lang="en-US" sz="3200" b="1" dirty="0" smtClean="0"/>
              <a:t>I was loaded for logic,</a:t>
            </a:r>
          </a:p>
          <a:p>
            <a:pPr marL="114300" indent="0">
              <a:buNone/>
            </a:pPr>
            <a:r>
              <a:rPr lang="en-US" sz="3200" b="1" dirty="0" smtClean="0"/>
              <a:t>I was ready for rhetoric,</a:t>
            </a:r>
          </a:p>
          <a:p>
            <a:pPr marL="114300" indent="0">
              <a:buNone/>
            </a:pPr>
            <a:r>
              <a:rPr lang="en-US" sz="3200" b="1" dirty="0" smtClean="0"/>
              <a:t>But I had no defense against love.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4572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10:6-8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b="1" dirty="0" smtClean="0"/>
              <a:t>6  Go to the lost sheep of the house of Israel.  7 And proclaim as you go, saying, 'The kingdom of heaven is at hand.'  8  Heal the sick, raise the dead, cleanse lepers, cast out demons.  ESV    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9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MYTHS ABOUT EVANGELISM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1</a:t>
            </a:r>
            <a:r>
              <a:rPr lang="en-US" sz="3200" b="1" dirty="0"/>
              <a:t>.</a:t>
            </a:r>
            <a:r>
              <a:rPr lang="en-US" sz="3200" dirty="0"/>
              <a:t>  </a:t>
            </a:r>
            <a:r>
              <a:rPr lang="en-US" sz="3200" b="1" dirty="0"/>
              <a:t>People are not open to the gospel.  </a:t>
            </a:r>
          </a:p>
          <a:p>
            <a:pPr marL="0" indent="0">
              <a:buNone/>
            </a:pPr>
            <a:r>
              <a:rPr lang="en-US" sz="3200" b="1" dirty="0"/>
              <a:t>2.  Witnessing is for people with outgoing personalities.</a:t>
            </a:r>
          </a:p>
          <a:p>
            <a:pPr marL="0" indent="0">
              <a:buNone/>
            </a:pPr>
            <a:r>
              <a:rPr lang="en-US" sz="3200" b="1" dirty="0"/>
              <a:t>3.  It’s something I do as opposed to who I am.</a:t>
            </a:r>
          </a:p>
          <a:p>
            <a:pPr marL="0" indent="0">
              <a:buNone/>
            </a:pPr>
            <a:r>
              <a:rPr lang="en-US" sz="3200" b="1" dirty="0"/>
              <a:t>4.  </a:t>
            </a:r>
            <a:r>
              <a:rPr lang="en-US" sz="3200" b="1" dirty="0" smtClean="0"/>
              <a:t>I need to sign up for evangelism class.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5</a:t>
            </a:r>
            <a:r>
              <a:rPr lang="en-US" sz="3200" b="1" dirty="0"/>
              <a:t>.  I’m not bold enough. </a:t>
            </a:r>
            <a:r>
              <a:rPr lang="en-US" sz="3200" b="1" dirty="0" smtClean="0"/>
              <a:t>(Caring </a:t>
            </a:r>
            <a:r>
              <a:rPr lang="en-US" sz="3200" b="1" dirty="0"/>
              <a:t>overcomes timidity)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337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 best way to witness is to </a:t>
            </a:r>
            <a:r>
              <a:rPr lang="en-US" sz="3200" b="1" dirty="0" smtClean="0"/>
              <a:t>care about  people </a:t>
            </a:r>
            <a:r>
              <a:rPr lang="en-US" sz="3200" b="1" dirty="0"/>
              <a:t>to the point of entering into their pain and helping them overcome it, and naturally share the hope and strength of your life in Christ.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010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 TO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200" b="1" dirty="0" smtClean="0"/>
              <a:t>The </a:t>
            </a:r>
            <a:r>
              <a:rPr lang="en-US" sz="3200" b="1" dirty="0"/>
              <a:t>key to </a:t>
            </a:r>
            <a:r>
              <a:rPr lang="en-US" sz="3200" b="1" dirty="0" smtClean="0"/>
              <a:t>sharing your faith </a:t>
            </a:r>
            <a:r>
              <a:rPr lang="en-US" sz="3200" b="1" dirty="0"/>
              <a:t>is not what you believe, but who you believe</a:t>
            </a:r>
            <a:r>
              <a:rPr lang="en-US" sz="3200" b="1" dirty="0" smtClean="0"/>
              <a:t>.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smtClean="0"/>
              <a:t>Share Jesus as a living person.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0094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200" b="1" dirty="0" smtClean="0"/>
              <a:t>Don’t </a:t>
            </a:r>
            <a:r>
              <a:rPr lang="en-US" sz="3200" b="1" dirty="0"/>
              <a:t>get in someone’s </a:t>
            </a:r>
            <a:r>
              <a:rPr lang="en-US" sz="3200" b="1" dirty="0" smtClean="0"/>
              <a:t>face. </a:t>
            </a:r>
          </a:p>
          <a:p>
            <a:pPr marL="0" indent="0">
              <a:buNone/>
            </a:pPr>
            <a:r>
              <a:rPr lang="en-US" sz="3200" b="1" dirty="0" smtClean="0"/>
              <a:t>Get </a:t>
            </a:r>
            <a:r>
              <a:rPr lang="en-US" sz="3200" b="1" dirty="0"/>
              <a:t>in someone’s shoes.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9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Musts to be effective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sz="3200" b="1" dirty="0" smtClean="0"/>
              <a:t>1.  Be </a:t>
            </a:r>
            <a:r>
              <a:rPr lang="en-US" sz="3200" b="1" dirty="0"/>
              <a:t>positive and </a:t>
            </a:r>
            <a:r>
              <a:rPr lang="en-US" sz="3200" b="1" dirty="0" smtClean="0"/>
              <a:t>upbeat, not argumentative and aggressive.</a:t>
            </a:r>
            <a:endParaRPr lang="en-US" sz="3200" b="1" dirty="0"/>
          </a:p>
          <a:p>
            <a:pPr marL="0" lvl="0" indent="0">
              <a:buNone/>
            </a:pPr>
            <a:r>
              <a:rPr lang="en-US" sz="3200" b="1" dirty="0" smtClean="0"/>
              <a:t>2.  Have a personal testimony.</a:t>
            </a:r>
            <a:endParaRPr lang="en-US" sz="3200" b="1" dirty="0"/>
          </a:p>
          <a:p>
            <a:pPr marL="0" lvl="0" indent="0">
              <a:buNone/>
            </a:pPr>
            <a:r>
              <a:rPr lang="en-US" sz="3200" b="1" dirty="0" smtClean="0"/>
              <a:t>3.  Be happy.</a:t>
            </a:r>
            <a:endParaRPr lang="en-US" sz="3200" b="1" dirty="0"/>
          </a:p>
          <a:p>
            <a:pPr marL="0" lvl="0" indent="0">
              <a:buNone/>
            </a:pPr>
            <a:r>
              <a:rPr lang="en-US" sz="3200" b="1" dirty="0" smtClean="0"/>
              <a:t>4.  Be </a:t>
            </a:r>
            <a:r>
              <a:rPr lang="en-US" sz="3200" b="1" dirty="0"/>
              <a:t>filled with the Spirit.</a:t>
            </a:r>
          </a:p>
          <a:p>
            <a:pPr marL="0" lvl="0" indent="0">
              <a:buNone/>
            </a:pPr>
            <a:r>
              <a:rPr lang="en-US" sz="3200" b="1" dirty="0" smtClean="0"/>
              <a:t>5.  Pray </a:t>
            </a:r>
            <a:r>
              <a:rPr lang="en-US" sz="3200" b="1" dirty="0"/>
              <a:t>for God to use you daily.</a:t>
            </a:r>
          </a:p>
          <a:p>
            <a:pPr marL="0" lvl="0" indent="0">
              <a:buNone/>
            </a:pPr>
            <a:r>
              <a:rPr lang="en-US" sz="3200" b="1" dirty="0" smtClean="0"/>
              <a:t>6.  Leave </a:t>
            </a:r>
            <a:r>
              <a:rPr lang="en-US" sz="3200" b="1" dirty="0"/>
              <a:t>the results to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8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200" b="1" dirty="0" smtClean="0"/>
              <a:t>Okay, how do I become a Christian?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782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1013</TotalTime>
  <Words>785</Words>
  <Application>Microsoft Office PowerPoint</Application>
  <PresentationFormat>On-screen Show (4:3)</PresentationFormat>
  <Paragraphs>81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Apothecary</vt:lpstr>
      <vt:lpstr>EVANGELISM JESUS STYLE</vt:lpstr>
      <vt:lpstr>1 Peter 3:15-16</vt:lpstr>
      <vt:lpstr>Matthew 10:6-8</vt:lpstr>
      <vt:lpstr>5 MYTHS ABOUT EVANGELISM</vt:lpstr>
      <vt:lpstr>PowerPoint Presentation</vt:lpstr>
      <vt:lpstr>THE KEY TO SHARING</vt:lpstr>
      <vt:lpstr>PowerPoint Presentation</vt:lpstr>
      <vt:lpstr>6 Musts to be effective</vt:lpstr>
      <vt:lpstr>BE READY</vt:lpstr>
      <vt:lpstr>PowerPoint Presentation</vt:lpstr>
      <vt:lpstr>Romans 10:9-10</vt:lpstr>
      <vt:lpstr>TACTICS THAT DON’T WORK</vt:lpstr>
      <vt:lpstr>PowerPoint Presentation</vt:lpstr>
      <vt:lpstr>PowerPoint Presentation</vt:lpstr>
      <vt:lpstr>SKEPTIC OR CYNIC?</vt:lpstr>
      <vt:lpstr>PowerPoint Presentation</vt:lpstr>
      <vt:lpstr>7 do’s and don’ts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EVANGELISM JESUS STYLE</dc:title>
  <dc:creator>stevo</dc:creator>
  <cp:lastModifiedBy>stevo</cp:lastModifiedBy>
  <cp:revision>12</cp:revision>
  <cp:lastPrinted>2018-06-20T14:21:00Z</cp:lastPrinted>
  <dcterms:created xsi:type="dcterms:W3CDTF">2018-06-19T21:34:20Z</dcterms:created>
  <dcterms:modified xsi:type="dcterms:W3CDTF">2018-06-20T14:27:20Z</dcterms:modified>
</cp:coreProperties>
</file>