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94" r:id="rId4"/>
    <p:sldId id="291" r:id="rId5"/>
    <p:sldId id="292" r:id="rId6"/>
    <p:sldId id="267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81" r:id="rId15"/>
    <p:sldId id="280" r:id="rId16"/>
    <p:sldId id="268" r:id="rId17"/>
    <p:sldId id="269" r:id="rId18"/>
    <p:sldId id="298" r:id="rId19"/>
    <p:sldId id="271" r:id="rId20"/>
    <p:sldId id="274" r:id="rId21"/>
    <p:sldId id="275" r:id="rId22"/>
    <p:sldId id="277" r:id="rId23"/>
    <p:sldId id="28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0DA488-F6F6-450D-B832-81CACDF9C0A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C9EB3B-BF44-4FC7-8BA9-9FBB2449F8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hristianity.about.com/od/glossary/p/billygraham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18422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800" y="1600200"/>
            <a:ext cx="5744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7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191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8088"/>
            <a:ext cx="2314575" cy="24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85800"/>
            <a:ext cx="76962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762000"/>
            <a:ext cx="73151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“My father gave me the greatest gift anyone could give another person, he believed in me.” 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b="1" i="1" dirty="0" smtClean="0"/>
              <a:t>-</a:t>
            </a:r>
            <a:r>
              <a:rPr lang="en-US" sz="3600" b="1" i="1" dirty="0"/>
              <a:t>Jim </a:t>
            </a:r>
            <a:r>
              <a:rPr lang="en-US" sz="3600" b="1" i="1" dirty="0" smtClean="0"/>
              <a:t>Valvano (basketball coach and ESPN)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651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"A good father is one of the most unsung, unpraised, unnoticed, and yet one of the most valuable assets in our society."</a:t>
            </a:r>
            <a:br>
              <a:rPr lang="en-US" sz="3600" b="1" dirty="0"/>
            </a:br>
            <a:r>
              <a:rPr lang="en-US" sz="3600" dirty="0"/>
              <a:t>-- </a:t>
            </a:r>
            <a:r>
              <a:rPr lang="en-US" sz="3600" dirty="0">
                <a:hlinkClick r:id="rId2"/>
              </a:rPr>
              <a:t>Billy </a:t>
            </a:r>
            <a:r>
              <a:rPr lang="en-US" sz="3600" dirty="0" smtClean="0">
                <a:hlinkClick r:id="rId2"/>
              </a:rPr>
              <a:t>Graham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004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          Men love adventure.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The most rewarding adventure is fatherhood.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6382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God called Abraham to an adventure.  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      It was fatherhood.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3951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 smtClean="0"/>
              <a:t>Abraham, Isaac, and Jacob….the big three fathers in the Old Testament.  They each failed and succeeded in unique ways.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816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Good news fathers: You have been specially equipped to do your job.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2962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4800" b="1" dirty="0" smtClean="0"/>
              <a:t>ADVENTURES IN FATHERHOOD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702136" cy="4327525"/>
          </a:xfrm>
        </p:spPr>
      </p:pic>
    </p:spTree>
    <p:extLst>
      <p:ext uri="{BB962C8B-B14F-4D97-AF65-F5344CB8AC3E}">
        <p14:creationId xmlns:p14="http://schemas.microsoft.com/office/powerpoint/2010/main" val="38763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Money</a:t>
            </a:r>
          </a:p>
          <a:p>
            <a:pPr marL="0" indent="0">
              <a:buNone/>
            </a:pPr>
            <a:r>
              <a:rPr lang="en-US" sz="4000" b="1" dirty="0" smtClean="0"/>
              <a:t>Sports</a:t>
            </a:r>
          </a:p>
          <a:p>
            <a:pPr marL="0" indent="0">
              <a:buNone/>
            </a:pPr>
            <a:r>
              <a:rPr lang="en-US" sz="4000" b="1" dirty="0" smtClean="0"/>
              <a:t>Worldly ambition</a:t>
            </a:r>
          </a:p>
          <a:p>
            <a:pPr marL="0" indent="0">
              <a:buNone/>
            </a:pPr>
            <a:r>
              <a:rPr lang="en-US" sz="4000" b="1" dirty="0" smtClean="0"/>
              <a:t>Success</a:t>
            </a:r>
          </a:p>
          <a:p>
            <a:pPr marL="0" indent="0">
              <a:buNone/>
            </a:pPr>
            <a:r>
              <a:rPr lang="en-US" sz="4000" b="1" dirty="0" smtClean="0"/>
              <a:t>Pleasure</a:t>
            </a:r>
          </a:p>
          <a:p>
            <a:pPr marL="0" indent="0">
              <a:buNone/>
            </a:pPr>
            <a:r>
              <a:rPr lang="en-US" sz="4000" b="1" dirty="0" smtClean="0"/>
              <a:t>Fame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84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Great husband</a:t>
            </a:r>
          </a:p>
          <a:p>
            <a:pPr marL="0" indent="0">
              <a:buNone/>
            </a:pPr>
            <a:r>
              <a:rPr lang="en-US" sz="3200" b="1" dirty="0" smtClean="0"/>
              <a:t>Dedicated father</a:t>
            </a:r>
          </a:p>
          <a:p>
            <a:pPr marL="0" indent="0">
              <a:buNone/>
            </a:pPr>
            <a:r>
              <a:rPr lang="en-US" sz="3200" b="1" dirty="0" smtClean="0"/>
              <a:t>Blessing your Children</a:t>
            </a:r>
          </a:p>
          <a:p>
            <a:pPr marL="0" indent="0">
              <a:buNone/>
            </a:pPr>
            <a:r>
              <a:rPr lang="en-US" sz="3200" b="1" dirty="0" smtClean="0"/>
              <a:t>Instill virtue</a:t>
            </a:r>
          </a:p>
          <a:p>
            <a:pPr marL="0" indent="0">
              <a:buNone/>
            </a:pPr>
            <a:r>
              <a:rPr lang="en-US" sz="3200" b="1" dirty="0" smtClean="0"/>
              <a:t>Being kind daily</a:t>
            </a:r>
          </a:p>
          <a:p>
            <a:pPr marL="0" indent="0">
              <a:buNone/>
            </a:pPr>
            <a:r>
              <a:rPr lang="en-US" sz="3200" b="1" dirty="0" smtClean="0"/>
              <a:t>Believe the best</a:t>
            </a:r>
          </a:p>
          <a:p>
            <a:pPr marL="0" indent="0">
              <a:buNone/>
            </a:pPr>
            <a:r>
              <a:rPr lang="en-US" sz="3200" b="1" dirty="0" smtClean="0"/>
              <a:t>Ask God’s help</a:t>
            </a:r>
          </a:p>
          <a:p>
            <a:pPr marL="0" indent="0">
              <a:buNone/>
            </a:pPr>
            <a:r>
              <a:rPr lang="en-US" sz="3200" b="1" dirty="0" smtClean="0"/>
              <a:t>Have faith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709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YOU REALLY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Created in God’s image,  Equipped,  Blessed,  Capable,  Anointed,  Favored,  Crowned,   Able,</a:t>
            </a:r>
          </a:p>
          <a:p>
            <a:pPr marL="0" indent="0">
              <a:buNone/>
            </a:pPr>
            <a:r>
              <a:rPr lang="en-US" sz="3600" b="1" dirty="0" smtClean="0"/>
              <a:t>Filled,   Righteous, a good Father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703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Your job fathers, is to represent to the family  the true nature God—He is your loving heavenly Father.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054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soldier’s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It is my hope that my son, when I am gone, will remember me not from the battle field but in the home repeating with him our simple daily prayer, 'Our Father who art in Heaven.'  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--General Douglas </a:t>
            </a:r>
            <a:r>
              <a:rPr lang="en-US" sz="3600" b="1" dirty="0"/>
              <a:t>Macarthur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58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7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1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5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01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3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     </a:t>
            </a:r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Remember these?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1098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342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0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543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8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0668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57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3470</TotalTime>
  <Words>251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PowerPoint Presentation</vt:lpstr>
      <vt:lpstr>  ADVENTURES IN FATHERHOOD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Wrong focus</vt:lpstr>
      <vt:lpstr>Right focus</vt:lpstr>
      <vt:lpstr>WHO YOU REALLY ARE</vt:lpstr>
      <vt:lpstr>PowerPoint Presentation</vt:lpstr>
      <vt:lpstr>One soldier’s hope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stevo</dc:creator>
  <cp:lastModifiedBy>stevo</cp:lastModifiedBy>
  <cp:revision>30</cp:revision>
  <dcterms:created xsi:type="dcterms:W3CDTF">2018-06-15T02:52:41Z</dcterms:created>
  <dcterms:modified xsi:type="dcterms:W3CDTF">2018-06-17T12:43:18Z</dcterms:modified>
</cp:coreProperties>
</file>