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56" r:id="rId2"/>
    <p:sldId id="257" r:id="rId3"/>
    <p:sldId id="265" r:id="rId4"/>
    <p:sldId id="268" r:id="rId5"/>
    <p:sldId id="273" r:id="rId6"/>
    <p:sldId id="267" r:id="rId7"/>
    <p:sldId id="274" r:id="rId8"/>
    <p:sldId id="266" r:id="rId9"/>
    <p:sldId id="275" r:id="rId10"/>
    <p:sldId id="269" r:id="rId11"/>
    <p:sldId id="276" r:id="rId12"/>
    <p:sldId id="270" r:id="rId13"/>
    <p:sldId id="277" r:id="rId14"/>
    <p:sldId id="271" r:id="rId15"/>
    <p:sldId id="279" r:id="rId16"/>
    <p:sldId id="272" r:id="rId17"/>
    <p:sldId id="280" r:id="rId18"/>
    <p:sldId id="281" r:id="rId19"/>
  </p:sldIdLst>
  <p:sldSz cx="12192000" cy="6858000"/>
  <p:notesSz cx="7102475" cy="89725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13D923E-46B9-4861-8D87-D709CF5607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0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CE7323-839F-44D6-AF98-1665F0B18F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50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CFBB6-8C63-4952-A174-AA7E87D3B4B7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B2D9E5-ED54-4198-BB9E-D0BE3497E6F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522366"/>
            <a:ext cx="3077739" cy="450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1FDC2A-3594-4BF2-B965-A80AEE85D1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2" y="8522366"/>
            <a:ext cx="3077739" cy="450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8CC9-F385-4490-94D0-54C928228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2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27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8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04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5475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89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71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45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2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5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6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6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80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6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5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5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2F275EE-1031-4D14-8FAD-57BCB577757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80D12-6D2B-4B53-9504-41284378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834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03BE6-9D0F-4FE2-8890-442411402B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GOD’S WARDROBE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EBECB6-E4F8-4419-AB43-B92718E328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07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MEEKNESS</a:t>
            </a:r>
          </a:p>
        </p:txBody>
      </p:sp>
    </p:spTree>
    <p:extLst>
      <p:ext uri="{BB962C8B-B14F-4D97-AF65-F5344CB8AC3E}">
        <p14:creationId xmlns:p14="http://schemas.microsoft.com/office/powerpoint/2010/main" val="3682594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00200"/>
            <a:ext cx="8946541" cy="4648199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MEEK:</a:t>
            </a:r>
          </a:p>
          <a:p>
            <a:pPr marL="0" indent="0">
              <a:buNone/>
            </a:pPr>
            <a:r>
              <a:rPr lang="en-US" sz="3200" dirty="0"/>
              <a:t>: enduring injury with patience and without resentment : mild a meek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: deficient in spirit and courage : submissive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: not violent or strong : moderate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9968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PATIENCE</a:t>
            </a:r>
          </a:p>
        </p:txBody>
      </p:sp>
    </p:spTree>
    <p:extLst>
      <p:ext uri="{BB962C8B-B14F-4D97-AF65-F5344CB8AC3E}">
        <p14:creationId xmlns:p14="http://schemas.microsoft.com/office/powerpoint/2010/main" val="1017449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PATIENCE IS NOT THE ABILITY TO WAIT BUT THE ABILITY TO KEEP A GOOD ATTITUDE WHILE WAITING.</a:t>
            </a:r>
          </a:p>
        </p:txBody>
      </p:sp>
    </p:spTree>
    <p:extLst>
      <p:ext uri="{BB962C8B-B14F-4D97-AF65-F5344CB8AC3E}">
        <p14:creationId xmlns:p14="http://schemas.microsoft.com/office/powerpoint/2010/main" val="845984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6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FORGIVENESS</a:t>
            </a:r>
          </a:p>
        </p:txBody>
      </p:sp>
    </p:spTree>
    <p:extLst>
      <p:ext uri="{BB962C8B-B14F-4D97-AF65-F5344CB8AC3E}">
        <p14:creationId xmlns:p14="http://schemas.microsoft.com/office/powerpoint/2010/main" val="2807574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6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For if you forgive other people when they sin against you, your heavenly Father will also forgive you. </a:t>
            </a:r>
          </a:p>
          <a:p>
            <a:pPr marL="0" indent="0">
              <a:buNone/>
            </a:pPr>
            <a:r>
              <a:rPr lang="en-US" sz="3200" dirty="0"/>
              <a:t>But if you do not forgive others their sins, your Father will not forgive your sins. </a:t>
            </a:r>
          </a:p>
          <a:p>
            <a:pPr marL="0" indent="0">
              <a:buNone/>
            </a:pPr>
            <a:r>
              <a:rPr lang="en-US" sz="3200" dirty="0"/>
              <a:t>Matthew 6:14,15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76863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7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LOVE</a:t>
            </a:r>
          </a:p>
        </p:txBody>
      </p:sp>
    </p:spTree>
    <p:extLst>
      <p:ext uri="{BB962C8B-B14F-4D97-AF65-F5344CB8AC3E}">
        <p14:creationId xmlns:p14="http://schemas.microsoft.com/office/powerpoint/2010/main" val="2447207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7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And do everything with love. </a:t>
            </a:r>
          </a:p>
          <a:p>
            <a:pPr marL="0" indent="0" algn="ctr">
              <a:buNone/>
            </a:pPr>
            <a:r>
              <a:rPr lang="en-US" sz="3600" dirty="0"/>
              <a:t>1 Corinthians 14:16</a:t>
            </a:r>
          </a:p>
        </p:txBody>
      </p:sp>
    </p:spTree>
    <p:extLst>
      <p:ext uri="{BB962C8B-B14F-4D97-AF65-F5344CB8AC3E}">
        <p14:creationId xmlns:p14="http://schemas.microsoft.com/office/powerpoint/2010/main" val="1303316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0"/>
            <a:ext cx="9404723" cy="1853248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06500"/>
            <a:ext cx="8946541" cy="50418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GOD’S WARDROBE IS:</a:t>
            </a:r>
          </a:p>
          <a:p>
            <a:pPr marL="457200" indent="-457200">
              <a:buAutoNum type="arabicPeriod"/>
            </a:pPr>
            <a:r>
              <a:rPr lang="en-US" sz="3200" dirty="0"/>
              <a:t>Compassionate Heart.</a:t>
            </a:r>
          </a:p>
          <a:p>
            <a:pPr marL="457200" indent="-457200">
              <a:buAutoNum type="arabicPeriod"/>
            </a:pPr>
            <a:r>
              <a:rPr lang="en-US" sz="3200" dirty="0"/>
              <a:t>Kindness</a:t>
            </a:r>
          </a:p>
          <a:p>
            <a:pPr marL="457200" indent="-457200">
              <a:buAutoNum type="arabicPeriod"/>
            </a:pPr>
            <a:r>
              <a:rPr lang="en-US" sz="3200" dirty="0"/>
              <a:t>Humility.</a:t>
            </a:r>
          </a:p>
          <a:p>
            <a:pPr marL="457200" indent="-457200">
              <a:buAutoNum type="arabicPeriod"/>
            </a:pPr>
            <a:r>
              <a:rPr lang="en-US" sz="3200" dirty="0"/>
              <a:t>Meekness</a:t>
            </a:r>
          </a:p>
          <a:p>
            <a:pPr marL="457200" indent="-457200">
              <a:buAutoNum type="arabicPeriod"/>
            </a:pPr>
            <a:r>
              <a:rPr lang="en-US" sz="3200" dirty="0"/>
              <a:t>Patience</a:t>
            </a:r>
          </a:p>
          <a:p>
            <a:pPr marL="457200" indent="-457200">
              <a:buAutoNum type="arabicPeriod"/>
            </a:pPr>
            <a:r>
              <a:rPr lang="en-US" sz="3200" dirty="0"/>
              <a:t>Forgiveness</a:t>
            </a:r>
          </a:p>
          <a:p>
            <a:pPr marL="457200" indent="-457200">
              <a:buAutoNum type="arabicPeriod"/>
            </a:pPr>
            <a:r>
              <a:rPr lang="en-US" sz="3200" dirty="0"/>
              <a:t>Love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909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Colossians 3:12,13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85900"/>
            <a:ext cx="8946541" cy="51689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Put on then, as God's chosen ones, holy and beloved, compassionate hearts, kindness, humility, meekness, and patience, 13 bearing with one another and, if one has a complaint against another, forgiving each other; as the Lord has forgiven you, so you also must forgive.</a:t>
            </a:r>
          </a:p>
        </p:txBody>
      </p:sp>
    </p:spTree>
    <p:extLst>
      <p:ext uri="{BB962C8B-B14F-4D97-AF65-F5344CB8AC3E}">
        <p14:creationId xmlns:p14="http://schemas.microsoft.com/office/powerpoint/2010/main" val="81090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Colossians 3:14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14 And above all these put on love, which binds everything together in perfect harmony. </a:t>
            </a:r>
          </a:p>
        </p:txBody>
      </p:sp>
    </p:spTree>
    <p:extLst>
      <p:ext uri="{BB962C8B-B14F-4D97-AF65-F5344CB8AC3E}">
        <p14:creationId xmlns:p14="http://schemas.microsoft.com/office/powerpoint/2010/main" val="305527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Compassionate Hearts</a:t>
            </a:r>
          </a:p>
        </p:txBody>
      </p:sp>
    </p:spTree>
    <p:extLst>
      <p:ext uri="{BB962C8B-B14F-4D97-AF65-F5344CB8AC3E}">
        <p14:creationId xmlns:p14="http://schemas.microsoft.com/office/powerpoint/2010/main" val="571007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DEFINITION: </a:t>
            </a:r>
          </a:p>
          <a:p>
            <a:pPr marL="0" indent="0" algn="ctr">
              <a:buNone/>
            </a:pPr>
            <a:r>
              <a:rPr lang="en-US" sz="3600" dirty="0"/>
              <a:t>a feeling of wanting to help someone who is sick, hungry, in trouble, etc.</a:t>
            </a:r>
          </a:p>
        </p:txBody>
      </p:sp>
    </p:spTree>
    <p:extLst>
      <p:ext uri="{BB962C8B-B14F-4D97-AF65-F5344CB8AC3E}">
        <p14:creationId xmlns:p14="http://schemas.microsoft.com/office/powerpoint/2010/main" val="3486729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KINDNESS</a:t>
            </a:r>
          </a:p>
        </p:txBody>
      </p:sp>
    </p:spTree>
    <p:extLst>
      <p:ext uri="{BB962C8B-B14F-4D97-AF65-F5344CB8AC3E}">
        <p14:creationId xmlns:p14="http://schemas.microsoft.com/office/powerpoint/2010/main" val="3965986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KINDNESS  MAKES YOU THE MOST BEAUTIFUL PERSON IN THE WORLD NO MATTER WHAT YOU LOOK LIKE.</a:t>
            </a:r>
          </a:p>
        </p:txBody>
      </p:sp>
    </p:spTree>
    <p:extLst>
      <p:ext uri="{BB962C8B-B14F-4D97-AF65-F5344CB8AC3E}">
        <p14:creationId xmlns:p14="http://schemas.microsoft.com/office/powerpoint/2010/main" val="1240828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HUMILITY</a:t>
            </a:r>
          </a:p>
        </p:txBody>
      </p:sp>
    </p:spTree>
    <p:extLst>
      <p:ext uri="{BB962C8B-B14F-4D97-AF65-F5344CB8AC3E}">
        <p14:creationId xmlns:p14="http://schemas.microsoft.com/office/powerpoint/2010/main" val="3163555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B3C656-96F5-4769-B5B1-3FA50311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1DE792-4E2D-4A43-85D3-81F4AD2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PRIDE IS ABOUT MY GLORY; HUMILITY IS ABOUT GOD’S GLORY.</a:t>
            </a:r>
          </a:p>
        </p:txBody>
      </p:sp>
    </p:spTree>
    <p:extLst>
      <p:ext uri="{BB962C8B-B14F-4D97-AF65-F5344CB8AC3E}">
        <p14:creationId xmlns:p14="http://schemas.microsoft.com/office/powerpoint/2010/main" val="2928582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603</TotalTime>
  <Words>265</Words>
  <Application>Microsoft Office PowerPoint</Application>
  <PresentationFormat>Widescreen</PresentationFormat>
  <Paragraphs>103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Ion</vt:lpstr>
      <vt:lpstr>GOD’S WARDROBE</vt:lpstr>
      <vt:lpstr>Colossians 3:12,13</vt:lpstr>
      <vt:lpstr>Colossians 3:14</vt:lpstr>
      <vt:lpstr>POINT 1</vt:lpstr>
      <vt:lpstr>POINT 1</vt:lpstr>
      <vt:lpstr>POINT 2</vt:lpstr>
      <vt:lpstr>POINT 2</vt:lpstr>
      <vt:lpstr>POINT 3</vt:lpstr>
      <vt:lpstr>POINT 3</vt:lpstr>
      <vt:lpstr>POINT 4</vt:lpstr>
      <vt:lpstr>POINT 4</vt:lpstr>
      <vt:lpstr>POINT 5</vt:lpstr>
      <vt:lpstr>POINT 5</vt:lpstr>
      <vt:lpstr>POINT 6</vt:lpstr>
      <vt:lpstr>POINT 6</vt:lpstr>
      <vt:lpstr>POINT 7</vt:lpstr>
      <vt:lpstr>POINT 7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WARDROBE</dc:title>
  <dc:creator>Cynthia Thomas</dc:creator>
  <cp:lastModifiedBy>Cynthia Thomas</cp:lastModifiedBy>
  <cp:revision>13</cp:revision>
  <cp:lastPrinted>2018-06-06T14:43:07Z</cp:lastPrinted>
  <dcterms:created xsi:type="dcterms:W3CDTF">2018-06-02T16:04:58Z</dcterms:created>
  <dcterms:modified xsi:type="dcterms:W3CDTF">2018-06-06T14:46:42Z</dcterms:modified>
</cp:coreProperties>
</file>