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73" r:id="rId4"/>
    <p:sldId id="259" r:id="rId5"/>
    <p:sldId id="260" r:id="rId6"/>
    <p:sldId id="262" r:id="rId7"/>
    <p:sldId id="263" r:id="rId8"/>
    <p:sldId id="275" r:id="rId9"/>
    <p:sldId id="264" r:id="rId10"/>
    <p:sldId id="280" r:id="rId11"/>
    <p:sldId id="268" r:id="rId12"/>
    <p:sldId id="279" r:id="rId13"/>
    <p:sldId id="277" r:id="rId14"/>
    <p:sldId id="270" r:id="rId15"/>
    <p:sldId id="27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AC5277E7-2E87-4A9C-815A-56FE2138DC64}" type="datetimeFigureOut">
              <a:rPr lang="en-US" smtClean="0"/>
              <a:t>5/20/2018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67CAF7D3-D89A-4244-974F-3CA06B726DB4}"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5277E7-2E87-4A9C-815A-56FE2138DC64}" type="datetimeFigureOut">
              <a:rPr lang="en-US" smtClean="0"/>
              <a:t>5/20/2018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CAF7D3-D89A-4244-974F-3CA06B726DB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5277E7-2E87-4A9C-815A-56FE2138DC64}" type="datetimeFigureOut">
              <a:rPr lang="en-US" smtClean="0"/>
              <a:t>5/20/2018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CAF7D3-D89A-4244-974F-3CA06B726DB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5277E7-2E87-4A9C-815A-56FE2138DC64}" type="datetimeFigureOut">
              <a:rPr lang="en-US" smtClean="0"/>
              <a:t>5/20/2018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CAF7D3-D89A-4244-974F-3CA06B726DB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C5277E7-2E87-4A9C-815A-56FE2138DC64}" type="datetimeFigureOut">
              <a:rPr lang="en-US" smtClean="0"/>
              <a:t>5/20/2018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67CAF7D3-D89A-4244-974F-3CA06B726DB4}"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C5277E7-2E87-4A9C-815A-56FE2138DC64}" type="datetimeFigureOut">
              <a:rPr lang="en-US" smtClean="0"/>
              <a:t>5/20/2018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CAF7D3-D89A-4244-974F-3CA06B726DB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C5277E7-2E87-4A9C-815A-56FE2138DC64}" type="datetimeFigureOut">
              <a:rPr lang="en-US" smtClean="0"/>
              <a:t>5/20/2018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CAF7D3-D89A-4244-974F-3CA06B726DB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C5277E7-2E87-4A9C-815A-56FE2138DC64}" type="datetimeFigureOut">
              <a:rPr lang="en-US" smtClean="0"/>
              <a:t>5/20/2018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CAF7D3-D89A-4244-974F-3CA06B726DB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5277E7-2E87-4A9C-815A-56FE2138DC64}" type="datetimeFigureOut">
              <a:rPr lang="en-US" smtClean="0"/>
              <a:t>5/20/2018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CAF7D3-D89A-4244-974F-3CA06B726DB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C5277E7-2E87-4A9C-815A-56FE2138DC64}" type="datetimeFigureOut">
              <a:rPr lang="en-US" smtClean="0"/>
              <a:t>5/20/2018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CAF7D3-D89A-4244-974F-3CA06B726DB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C5277E7-2E87-4A9C-815A-56FE2138DC64}" type="datetimeFigureOut">
              <a:rPr lang="en-US" smtClean="0"/>
              <a:t>5/20/2018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CAF7D3-D89A-4244-974F-3CA06B726DB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C5277E7-2E87-4A9C-815A-56FE2138DC64}" type="datetimeFigureOut">
              <a:rPr lang="en-US" smtClean="0"/>
              <a:t>5/20/2018</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7CAF7D3-D89A-4244-974F-3CA06B726DB4}"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6000" b="1" dirty="0" smtClean="0"/>
              <a:t>BE FILLED WITH THE HOLY SPIRIT</a:t>
            </a:r>
            <a:endParaRPr lang="en-US" sz="6000" b="1" dirty="0"/>
          </a:p>
        </p:txBody>
      </p:sp>
      <p:sp>
        <p:nvSpPr>
          <p:cNvPr id="3" name="Subtitle 2"/>
          <p:cNvSpPr>
            <a:spLocks noGrp="1"/>
          </p:cNvSpPr>
          <p:nvPr>
            <p:ph type="subTitle" idx="1"/>
          </p:nvPr>
        </p:nvSpPr>
        <p:spPr/>
        <p:txBody>
          <a:bodyPr/>
          <a:lstStyle/>
          <a:p>
            <a:endParaRPr lang="en-US" dirty="0" smtClean="0"/>
          </a:p>
          <a:p>
            <a:r>
              <a:rPr lang="en-US" dirty="0" smtClean="0"/>
              <a:t>And take out the garbage.</a:t>
            </a:r>
            <a:endParaRPr lang="en-US" dirty="0"/>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1200" y="4648200"/>
            <a:ext cx="2701591" cy="1920836"/>
          </a:xfrm>
          <a:prstGeom prst="rect">
            <a:avLst/>
          </a:prstGeom>
        </p:spPr>
      </p:pic>
    </p:spTree>
    <p:extLst>
      <p:ext uri="{BB962C8B-B14F-4D97-AF65-F5344CB8AC3E}">
        <p14:creationId xmlns:p14="http://schemas.microsoft.com/office/powerpoint/2010/main" val="3840084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534400" cy="4709160"/>
          </a:xfrm>
        </p:spPr>
        <p:txBody>
          <a:bodyPr>
            <a:normAutofit/>
          </a:bodyPr>
          <a:lstStyle/>
          <a:p>
            <a:pPr marL="137160" indent="0">
              <a:buNone/>
            </a:pPr>
            <a:r>
              <a:rPr lang="en-US" sz="3600" b="1" dirty="0" smtClean="0"/>
              <a:t>Your garbage is not auto deleted.  You have to be intentional and determined.</a:t>
            </a:r>
            <a:endParaRPr lang="en-US" sz="3600" b="1" dirty="0"/>
          </a:p>
        </p:txBody>
      </p:sp>
    </p:spTree>
    <p:extLst>
      <p:ext uri="{BB962C8B-B14F-4D97-AF65-F5344CB8AC3E}">
        <p14:creationId xmlns:p14="http://schemas.microsoft.com/office/powerpoint/2010/main" val="3782755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Prayer</a:t>
            </a:r>
            <a:endParaRPr lang="en-US" dirty="0"/>
          </a:p>
        </p:txBody>
      </p:sp>
      <p:sp>
        <p:nvSpPr>
          <p:cNvPr id="3" name="Content Placeholder 2"/>
          <p:cNvSpPr>
            <a:spLocks noGrp="1"/>
          </p:cNvSpPr>
          <p:nvPr>
            <p:ph idx="1"/>
          </p:nvPr>
        </p:nvSpPr>
        <p:spPr/>
        <p:txBody>
          <a:bodyPr/>
          <a:lstStyle/>
          <a:p>
            <a:pPr marL="0" indent="0">
              <a:buNone/>
            </a:pPr>
            <a:r>
              <a:rPr lang="en-US" b="1" dirty="0" smtClean="0"/>
              <a:t>“I repent Lord of all the junk I have collected.  </a:t>
            </a:r>
          </a:p>
          <a:p>
            <a:pPr marL="0" indent="0">
              <a:buNone/>
            </a:pPr>
            <a:r>
              <a:rPr lang="en-US" b="1" dirty="0" smtClean="0"/>
              <a:t>I give it up and cast it out.</a:t>
            </a:r>
          </a:p>
          <a:p>
            <a:pPr marL="0" indent="0">
              <a:buNone/>
            </a:pPr>
            <a:r>
              <a:rPr lang="en-US" b="1" dirty="0" smtClean="0"/>
              <a:t>Tomorrow I will be careful to stay free and stay full of your Holy Spirit.  When a negative thought or bad habit tries to take up space I will reject it and stay full of your Spirit.”</a:t>
            </a:r>
            <a:endParaRPr lang="en-US" b="1" dirty="0"/>
          </a:p>
        </p:txBody>
      </p:sp>
    </p:spTree>
    <p:extLst>
      <p:ext uri="{BB962C8B-B14F-4D97-AF65-F5344CB8AC3E}">
        <p14:creationId xmlns:p14="http://schemas.microsoft.com/office/powerpoint/2010/main" val="2677650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3600" b="1" dirty="0" smtClean="0"/>
              <a:t>Let this be a red letter day.  </a:t>
            </a:r>
          </a:p>
          <a:p>
            <a:pPr marL="0" indent="0">
              <a:buNone/>
            </a:pPr>
            <a:r>
              <a:rPr lang="en-US" sz="3600" b="1" dirty="0" smtClean="0"/>
              <a:t>“Today I am going to stop feeding my history.”</a:t>
            </a:r>
          </a:p>
          <a:p>
            <a:pPr marL="0" indent="0">
              <a:buNone/>
            </a:pPr>
            <a:endParaRPr lang="en-US" b="1" dirty="0"/>
          </a:p>
        </p:txBody>
      </p:sp>
    </p:spTree>
    <p:extLst>
      <p:ext uri="{BB962C8B-B14F-4D97-AF65-F5344CB8AC3E}">
        <p14:creationId xmlns:p14="http://schemas.microsoft.com/office/powerpoint/2010/main" val="21879038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Colossians 2:9-10</a:t>
            </a:r>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r>
              <a:rPr lang="en-US" sz="3200" b="1" dirty="0"/>
              <a:t>9 For in him the whole </a:t>
            </a:r>
            <a:r>
              <a:rPr lang="en-US" sz="3200" b="1" u="sng" dirty="0"/>
              <a:t>fullness </a:t>
            </a:r>
            <a:r>
              <a:rPr lang="en-US" sz="3200" b="1" dirty="0"/>
              <a:t>of deity dwells bodily, 10 and you have been </a:t>
            </a:r>
            <a:r>
              <a:rPr lang="en-US" sz="3200" b="1" u="sng" dirty="0"/>
              <a:t>filled</a:t>
            </a:r>
            <a:r>
              <a:rPr lang="en-US" sz="3200" b="1" dirty="0"/>
              <a:t> in him, who is the head of all rule and authority. </a:t>
            </a:r>
          </a:p>
          <a:p>
            <a:r>
              <a:rPr lang="en-US" b="1" dirty="0"/>
              <a:t>ESV</a:t>
            </a:r>
          </a:p>
          <a:p>
            <a:pPr marL="0" indent="0">
              <a:buNone/>
            </a:pPr>
            <a:endParaRPr lang="en-US" dirty="0"/>
          </a:p>
        </p:txBody>
      </p:sp>
    </p:spTree>
    <p:extLst>
      <p:ext uri="{BB962C8B-B14F-4D97-AF65-F5344CB8AC3E}">
        <p14:creationId xmlns:p14="http://schemas.microsoft.com/office/powerpoint/2010/main" val="3242386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382000" cy="4525963"/>
          </a:xfrm>
        </p:spPr>
        <p:txBody>
          <a:bodyPr/>
          <a:lstStyle/>
          <a:p>
            <a:pPr marL="0" indent="0">
              <a:buNone/>
            </a:pPr>
            <a:endParaRPr lang="en-US" b="1" dirty="0" smtClean="0"/>
          </a:p>
          <a:p>
            <a:pPr marL="0" indent="0">
              <a:buNone/>
            </a:pPr>
            <a:r>
              <a:rPr lang="en-US" sz="3200" b="1" dirty="0" smtClean="0"/>
              <a:t>Garbage smells.  You can’t cover it with perfume and breath fresheners.</a:t>
            </a:r>
            <a:endParaRPr lang="en-US" sz="3200" b="1" dirty="0"/>
          </a:p>
        </p:txBody>
      </p:sp>
    </p:spTree>
    <p:extLst>
      <p:ext uri="{BB962C8B-B14F-4D97-AF65-F5344CB8AC3E}">
        <p14:creationId xmlns:p14="http://schemas.microsoft.com/office/powerpoint/2010/main" val="2556639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458200" cy="4709160"/>
          </a:xfrm>
        </p:spPr>
        <p:txBody>
          <a:bodyPr>
            <a:normAutofit/>
          </a:bodyPr>
          <a:lstStyle/>
          <a:p>
            <a:pPr marL="0" indent="0">
              <a:buNone/>
            </a:pPr>
            <a:r>
              <a:rPr lang="en-US" sz="3200" b="1" dirty="0" smtClean="0"/>
              <a:t>Empty out the garbage!</a:t>
            </a:r>
          </a:p>
          <a:p>
            <a:pPr marL="0" indent="0">
              <a:buNone/>
            </a:pPr>
            <a:endParaRPr lang="en-US" sz="3200" b="1" dirty="0"/>
          </a:p>
          <a:p>
            <a:pPr marL="0" indent="0">
              <a:buNone/>
            </a:pPr>
            <a:r>
              <a:rPr lang="en-US" sz="3200" b="1" dirty="0" smtClean="0"/>
              <a:t>Why?  We have to make room for God.</a:t>
            </a:r>
          </a:p>
          <a:p>
            <a:pPr marL="0" indent="0">
              <a:buNone/>
            </a:pPr>
            <a:endParaRPr lang="en-US" sz="3200" b="1" dirty="0"/>
          </a:p>
          <a:p>
            <a:pPr marL="0" indent="0">
              <a:buNone/>
            </a:pPr>
            <a:r>
              <a:rPr lang="en-US" sz="3200" b="1" dirty="0" smtClean="0"/>
              <a:t>Make good use of your space…be filled with the Spirit.</a:t>
            </a:r>
            <a:endParaRPr lang="en-US" sz="3200" b="1" dirty="0"/>
          </a:p>
        </p:txBody>
      </p:sp>
    </p:spTree>
    <p:extLst>
      <p:ext uri="{BB962C8B-B14F-4D97-AF65-F5344CB8AC3E}">
        <p14:creationId xmlns:p14="http://schemas.microsoft.com/office/powerpoint/2010/main" val="2391751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5:18b-21</a:t>
            </a: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r>
              <a:rPr lang="en-US" dirty="0" smtClean="0"/>
              <a:t> </a:t>
            </a:r>
            <a:r>
              <a:rPr lang="en-US" b="1" dirty="0"/>
              <a:t>Be filled with the Spirit, 19 addressing one another in psalms and hymns and spiritual songs, singing and making melody to the Lord with all your heart, 20  giving thanks always and for everything to God the Father in the name of our Lord Jesus Christ, 21  submitting to one another out of reverence for Christ.   ESV</a:t>
            </a:r>
          </a:p>
          <a:p>
            <a:pPr marL="0" indent="0">
              <a:buNone/>
            </a:pPr>
            <a:endParaRPr lang="en-US" dirty="0"/>
          </a:p>
        </p:txBody>
      </p:sp>
    </p:spTree>
    <p:extLst>
      <p:ext uri="{BB962C8B-B14F-4D97-AF65-F5344CB8AC3E}">
        <p14:creationId xmlns:p14="http://schemas.microsoft.com/office/powerpoint/2010/main" val="2117988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Ephesians 3:17-19</a:t>
            </a:r>
            <a:endParaRPr lang="en-US" dirty="0"/>
          </a:p>
        </p:txBody>
      </p:sp>
      <p:sp>
        <p:nvSpPr>
          <p:cNvPr id="3" name="Content Placeholder 2"/>
          <p:cNvSpPr>
            <a:spLocks noGrp="1"/>
          </p:cNvSpPr>
          <p:nvPr>
            <p:ph idx="1"/>
          </p:nvPr>
        </p:nvSpPr>
        <p:spPr/>
        <p:txBody>
          <a:bodyPr/>
          <a:lstStyle/>
          <a:p>
            <a:pPr marL="0" indent="0">
              <a:buNone/>
            </a:pPr>
            <a:endParaRPr lang="en-US" dirty="0"/>
          </a:p>
          <a:p>
            <a:pPr marL="0" indent="0">
              <a:buNone/>
            </a:pPr>
            <a:r>
              <a:rPr lang="en-US" b="1" dirty="0" smtClean="0"/>
              <a:t>That </a:t>
            </a:r>
            <a:r>
              <a:rPr lang="en-US" b="1" dirty="0"/>
              <a:t>you, being rooted and grounded in love, 18 may have strength to comprehend with all the saints what is the breadth and length and height and depth, 19 and to know the love of Christ that surpasses knowledge, that you may be </a:t>
            </a:r>
            <a:r>
              <a:rPr lang="en-US" b="1" u="sng" dirty="0"/>
              <a:t>filled</a:t>
            </a:r>
            <a:r>
              <a:rPr lang="en-US" b="1" dirty="0"/>
              <a:t> with all the </a:t>
            </a:r>
            <a:r>
              <a:rPr lang="en-US" b="1" u="sng" dirty="0"/>
              <a:t>fullness</a:t>
            </a:r>
            <a:r>
              <a:rPr lang="en-US" b="1" dirty="0"/>
              <a:t> of God.</a:t>
            </a:r>
          </a:p>
          <a:p>
            <a:r>
              <a:rPr lang="en-US" dirty="0"/>
              <a:t>ESV</a:t>
            </a:r>
          </a:p>
          <a:p>
            <a:pPr marL="0" indent="0">
              <a:buNone/>
            </a:pPr>
            <a:endParaRPr lang="en-US" dirty="0"/>
          </a:p>
        </p:txBody>
      </p:sp>
    </p:spTree>
    <p:extLst>
      <p:ext uri="{BB962C8B-B14F-4D97-AF65-F5344CB8AC3E}">
        <p14:creationId xmlns:p14="http://schemas.microsoft.com/office/powerpoint/2010/main" val="3700248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Here’s the point…</a:t>
            </a:r>
            <a:endParaRPr lang="en-US" dirty="0"/>
          </a:p>
        </p:txBody>
      </p:sp>
      <p:sp>
        <p:nvSpPr>
          <p:cNvPr id="3" name="Content Placeholder 2"/>
          <p:cNvSpPr>
            <a:spLocks noGrp="1"/>
          </p:cNvSpPr>
          <p:nvPr>
            <p:ph idx="1"/>
          </p:nvPr>
        </p:nvSpPr>
        <p:spPr/>
        <p:txBody>
          <a:bodyPr/>
          <a:lstStyle/>
          <a:p>
            <a:pPr marL="0" indent="0">
              <a:buNone/>
            </a:pPr>
            <a:endParaRPr lang="en-US" b="1" dirty="0" smtClean="0"/>
          </a:p>
          <a:p>
            <a:pPr marL="0" indent="0">
              <a:buNone/>
            </a:pPr>
            <a:r>
              <a:rPr lang="en-US" sz="4000" b="1" dirty="0" smtClean="0"/>
              <a:t>Make room daily for the Holy Spirit and all his blessings.</a:t>
            </a:r>
            <a:endParaRPr lang="en-US" sz="4000" b="1" dirty="0"/>
          </a:p>
        </p:txBody>
      </p:sp>
    </p:spTree>
    <p:extLst>
      <p:ext uri="{BB962C8B-B14F-4D97-AF65-F5344CB8AC3E}">
        <p14:creationId xmlns:p14="http://schemas.microsoft.com/office/powerpoint/2010/main" val="21434694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Romans 1:29-31</a:t>
            </a:r>
            <a:endParaRPr lang="en-US" dirty="0"/>
          </a:p>
        </p:txBody>
      </p:sp>
      <p:sp>
        <p:nvSpPr>
          <p:cNvPr id="3" name="Content Placeholder 2"/>
          <p:cNvSpPr>
            <a:spLocks noGrp="1"/>
          </p:cNvSpPr>
          <p:nvPr>
            <p:ph idx="1"/>
          </p:nvPr>
        </p:nvSpPr>
        <p:spPr/>
        <p:txBody>
          <a:bodyPr>
            <a:normAutofit/>
          </a:bodyPr>
          <a:lstStyle/>
          <a:p>
            <a:pPr marL="0" indent="0">
              <a:buNone/>
            </a:pPr>
            <a:endParaRPr lang="en-US" dirty="0"/>
          </a:p>
          <a:p>
            <a:pPr marL="0" indent="0">
              <a:buNone/>
            </a:pPr>
            <a:r>
              <a:rPr lang="en-US" b="1" dirty="0"/>
              <a:t>29 They were </a:t>
            </a:r>
            <a:r>
              <a:rPr lang="en-US" b="1" u="sng" dirty="0"/>
              <a:t>filled</a:t>
            </a:r>
            <a:r>
              <a:rPr lang="en-US" b="1" dirty="0"/>
              <a:t> with all manner of unrighteousness, evil, covetousness, malice. They are full of envy, murder, strife, deceit, maliciousness. They are gossips, 30 slanderers, haters of God, insolent, haughty, boastful, inventors of evil, disobedient to parents, 31 foolish, faithless, heartless, ruthless.  </a:t>
            </a:r>
            <a:r>
              <a:rPr lang="en-US" dirty="0"/>
              <a:t> ESV</a:t>
            </a:r>
          </a:p>
        </p:txBody>
      </p:sp>
    </p:spTree>
    <p:extLst>
      <p:ext uri="{BB962C8B-B14F-4D97-AF65-F5344CB8AC3E}">
        <p14:creationId xmlns:p14="http://schemas.microsoft.com/office/powerpoint/2010/main" val="502526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Things that take up precious space</a:t>
            </a:r>
            <a:endParaRPr lang="en-US" dirty="0"/>
          </a:p>
        </p:txBody>
      </p:sp>
      <p:sp>
        <p:nvSpPr>
          <p:cNvPr id="3" name="Content Placeholder 2"/>
          <p:cNvSpPr>
            <a:spLocks noGrp="1"/>
          </p:cNvSpPr>
          <p:nvPr>
            <p:ph idx="1"/>
          </p:nvPr>
        </p:nvSpPr>
        <p:spPr/>
        <p:txBody>
          <a:bodyPr>
            <a:normAutofit/>
          </a:bodyPr>
          <a:lstStyle/>
          <a:p>
            <a:pPr marL="514350" indent="-514350">
              <a:buAutoNum type="arabicPeriod"/>
            </a:pPr>
            <a:r>
              <a:rPr lang="en-US" b="1" dirty="0" smtClean="0"/>
              <a:t>Anger</a:t>
            </a:r>
          </a:p>
          <a:p>
            <a:pPr marL="514350" indent="-514350">
              <a:buAutoNum type="arabicPeriod"/>
            </a:pPr>
            <a:r>
              <a:rPr lang="en-US" b="1" dirty="0" smtClean="0"/>
              <a:t>Worry</a:t>
            </a:r>
          </a:p>
          <a:p>
            <a:pPr marL="514350" indent="-514350">
              <a:buAutoNum type="arabicPeriod"/>
            </a:pPr>
            <a:r>
              <a:rPr lang="en-US" b="1" dirty="0" smtClean="0"/>
              <a:t>Jealousy</a:t>
            </a:r>
          </a:p>
          <a:p>
            <a:pPr marL="514350" indent="-514350">
              <a:buAutoNum type="arabicPeriod"/>
            </a:pPr>
            <a:r>
              <a:rPr lang="en-US" b="1" dirty="0" smtClean="0"/>
              <a:t>Self-focus</a:t>
            </a:r>
          </a:p>
          <a:p>
            <a:pPr marL="514350" indent="-514350">
              <a:buAutoNum type="arabicPeriod"/>
            </a:pPr>
            <a:r>
              <a:rPr lang="en-US" b="1" dirty="0" smtClean="0"/>
              <a:t>Depression</a:t>
            </a:r>
          </a:p>
          <a:p>
            <a:pPr marL="514350" indent="-514350">
              <a:buAutoNum type="arabicPeriod"/>
            </a:pPr>
            <a:r>
              <a:rPr lang="en-US" b="1" dirty="0" smtClean="0"/>
              <a:t>Fear</a:t>
            </a:r>
          </a:p>
          <a:p>
            <a:pPr marL="514350" indent="-514350">
              <a:buAutoNum type="arabicPeriod"/>
            </a:pPr>
            <a:r>
              <a:rPr lang="en-US" b="1" dirty="0" smtClean="0"/>
              <a:t>Low expectations</a:t>
            </a:r>
          </a:p>
          <a:p>
            <a:pPr marL="514350" indent="-514350">
              <a:buAutoNum type="arabicPeriod"/>
            </a:pPr>
            <a:r>
              <a:rPr lang="en-US" b="1" dirty="0" smtClean="0"/>
              <a:t>Conflict</a:t>
            </a:r>
            <a:endParaRPr lang="en-US" b="1" dirty="0"/>
          </a:p>
        </p:txBody>
      </p:sp>
    </p:spTree>
    <p:extLst>
      <p:ext uri="{BB962C8B-B14F-4D97-AF65-F5344CB8AC3E}">
        <p14:creationId xmlns:p14="http://schemas.microsoft.com/office/powerpoint/2010/main" val="1387563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things….</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9.</a:t>
            </a:r>
            <a:r>
              <a:rPr lang="en-US" dirty="0" smtClean="0"/>
              <a:t>   </a:t>
            </a:r>
            <a:r>
              <a:rPr lang="en-US" b="1" dirty="0" smtClean="0"/>
              <a:t>Unbelief</a:t>
            </a:r>
          </a:p>
          <a:p>
            <a:pPr marL="514350" indent="-514350">
              <a:buAutoNum type="arabicPeriod" startAt="10"/>
            </a:pPr>
            <a:r>
              <a:rPr lang="en-US" b="1" dirty="0" smtClean="0"/>
              <a:t>  Anxiety</a:t>
            </a:r>
          </a:p>
          <a:p>
            <a:pPr marL="514350" indent="-514350">
              <a:buAutoNum type="arabicPeriod" startAt="10"/>
            </a:pPr>
            <a:r>
              <a:rPr lang="en-US" b="1" dirty="0"/>
              <a:t> </a:t>
            </a:r>
            <a:r>
              <a:rPr lang="en-US" b="1" dirty="0" smtClean="0"/>
              <a:t> Hurt feelings</a:t>
            </a:r>
          </a:p>
          <a:p>
            <a:pPr marL="514350" indent="-514350">
              <a:buAutoNum type="arabicPeriod" startAt="10"/>
            </a:pPr>
            <a:r>
              <a:rPr lang="en-US" b="1" dirty="0"/>
              <a:t> </a:t>
            </a:r>
            <a:r>
              <a:rPr lang="en-US" b="1" dirty="0" smtClean="0"/>
              <a:t> Offense</a:t>
            </a:r>
          </a:p>
          <a:p>
            <a:pPr marL="514350" indent="-514350">
              <a:buAutoNum type="arabicPeriod" startAt="10"/>
            </a:pPr>
            <a:r>
              <a:rPr lang="en-US" b="1" dirty="0"/>
              <a:t> </a:t>
            </a:r>
            <a:r>
              <a:rPr lang="en-US" b="1" dirty="0" smtClean="0"/>
              <a:t> Stress</a:t>
            </a:r>
          </a:p>
          <a:p>
            <a:pPr marL="514350" indent="-514350">
              <a:buAutoNum type="arabicPeriod" startAt="10"/>
            </a:pPr>
            <a:r>
              <a:rPr lang="en-US" b="1" dirty="0" smtClean="0"/>
              <a:t>  </a:t>
            </a:r>
            <a:r>
              <a:rPr lang="en-US" b="1" dirty="0" err="1" smtClean="0"/>
              <a:t>Unforgiveness</a:t>
            </a:r>
            <a:endParaRPr lang="en-US" b="1" dirty="0" smtClean="0"/>
          </a:p>
          <a:p>
            <a:pPr marL="514350" indent="-514350">
              <a:buAutoNum type="arabicPeriod" startAt="10"/>
            </a:pPr>
            <a:r>
              <a:rPr lang="en-US" b="1" dirty="0"/>
              <a:t> </a:t>
            </a:r>
            <a:r>
              <a:rPr lang="en-US" b="1" dirty="0" smtClean="0"/>
              <a:t> Bad attitude</a:t>
            </a:r>
          </a:p>
          <a:p>
            <a:pPr marL="514350" indent="-514350">
              <a:buAutoNum type="arabicPeriod" startAt="10"/>
            </a:pPr>
            <a:r>
              <a:rPr lang="en-US" b="1" dirty="0"/>
              <a:t> </a:t>
            </a:r>
            <a:r>
              <a:rPr lang="en-US" b="1" dirty="0" smtClean="0"/>
              <a:t> Greed</a:t>
            </a:r>
            <a:endParaRPr lang="en-US" b="1" dirty="0"/>
          </a:p>
        </p:txBody>
      </p:sp>
    </p:spTree>
    <p:extLst>
      <p:ext uri="{BB962C8B-B14F-4D97-AF65-F5344CB8AC3E}">
        <p14:creationId xmlns:p14="http://schemas.microsoft.com/office/powerpoint/2010/main" val="382731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out the garbage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60809" y="1600200"/>
            <a:ext cx="6622382" cy="4708525"/>
          </a:xfrm>
        </p:spPr>
      </p:pic>
    </p:spTree>
    <p:extLst>
      <p:ext uri="{BB962C8B-B14F-4D97-AF65-F5344CB8AC3E}">
        <p14:creationId xmlns:p14="http://schemas.microsoft.com/office/powerpoint/2010/main" val="911372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Here’s what to do</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Start this habit:</a:t>
            </a:r>
          </a:p>
          <a:p>
            <a:pPr marL="0" indent="0">
              <a:buNone/>
            </a:pPr>
            <a:r>
              <a:rPr lang="en-US" b="1" dirty="0" smtClean="0"/>
              <a:t>Empty your garbage at the end of the day of everything that is anti-kingdom.  Call it out—throw it out.  This might take a while.</a:t>
            </a:r>
          </a:p>
          <a:p>
            <a:pPr marL="0" indent="0">
              <a:buNone/>
            </a:pPr>
            <a:endParaRPr lang="en-US" b="1" dirty="0"/>
          </a:p>
          <a:p>
            <a:pPr marL="0" indent="0">
              <a:buNone/>
            </a:pPr>
            <a:r>
              <a:rPr lang="en-US" b="1" dirty="0" smtClean="0"/>
              <a:t>Then enjoy the space you have made for God, his wisdom, his joy, his purpose, his blessings.</a:t>
            </a:r>
            <a:endParaRPr lang="en-US" b="1" dirty="0"/>
          </a:p>
        </p:txBody>
      </p:sp>
    </p:spTree>
    <p:extLst>
      <p:ext uri="{BB962C8B-B14F-4D97-AF65-F5344CB8AC3E}">
        <p14:creationId xmlns:p14="http://schemas.microsoft.com/office/powerpoint/2010/main" val="23019551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2730</TotalTime>
  <Words>484</Words>
  <Application>Microsoft Office PowerPoint</Application>
  <PresentationFormat>On-screen Show (4:3)</PresentationFormat>
  <Paragraphs>58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Apex</vt:lpstr>
      <vt:lpstr>BE FILLED WITH THE HOLY SPIRIT</vt:lpstr>
      <vt:lpstr>Ephesians 5:18b-21</vt:lpstr>
      <vt:lpstr>Ephesians 3:17-19</vt:lpstr>
      <vt:lpstr>Here’s the point…</vt:lpstr>
      <vt:lpstr>Romans 1:29-31</vt:lpstr>
      <vt:lpstr>Things that take up precious space</vt:lpstr>
      <vt:lpstr>More things….</vt:lpstr>
      <vt:lpstr>Take out the garbage</vt:lpstr>
      <vt:lpstr>Here’s what to do</vt:lpstr>
      <vt:lpstr>PowerPoint Presentation</vt:lpstr>
      <vt:lpstr>Prayer</vt:lpstr>
      <vt:lpstr>PowerPoint Presentation</vt:lpstr>
      <vt:lpstr>Colossians 2:9-10</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FILL UP, STAY FULL</dc:title>
  <dc:creator>stevo</dc:creator>
  <cp:lastModifiedBy>stevo</cp:lastModifiedBy>
  <cp:revision>31</cp:revision>
  <dcterms:created xsi:type="dcterms:W3CDTF">2018-05-20T23:23:19Z</dcterms:created>
  <dcterms:modified xsi:type="dcterms:W3CDTF">2018-05-22T20:54:06Z</dcterms:modified>
</cp:coreProperties>
</file>