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258" r:id="rId4"/>
    <p:sldId id="263" r:id="rId5"/>
    <p:sldId id="261" r:id="rId6"/>
    <p:sldId id="260" r:id="rId7"/>
    <p:sldId id="262"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9753"/>
    <p:restoredTop sz="94629"/>
  </p:normalViewPr>
  <p:slideViewPr>
    <p:cSldViewPr snapToGrid="0" snapToObjects="1">
      <p:cViewPr varScale="1">
        <p:scale>
          <a:sx n="115" d="100"/>
          <a:sy n="115" d="100"/>
        </p:scale>
        <p:origin x="472" y="18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723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2208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74414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5169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1524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2881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4251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51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8843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1730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022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3588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5446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2025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8077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1934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5/13/18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296295"/>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0C509C-E588-FA4A-BB26-A5ED20969E15}"/>
              </a:ext>
            </a:extLst>
          </p:cNvPr>
          <p:cNvSpPr>
            <a:spLocks noGrp="1"/>
          </p:cNvSpPr>
          <p:nvPr>
            <p:ph type="ctrTitle"/>
          </p:nvPr>
        </p:nvSpPr>
        <p:spPr/>
        <p:txBody>
          <a:bodyPr/>
          <a:lstStyle/>
          <a:p>
            <a:r>
              <a:rPr lang="en-US" dirty="0"/>
              <a:t>Who Am I?</a:t>
            </a:r>
          </a:p>
        </p:txBody>
      </p:sp>
      <p:sp>
        <p:nvSpPr>
          <p:cNvPr id="7" name="Subtitle 6">
            <a:extLst>
              <a:ext uri="{FF2B5EF4-FFF2-40B4-BE49-F238E27FC236}">
                <a16:creationId xmlns:a16="http://schemas.microsoft.com/office/drawing/2014/main" id="{652AB5E0-3941-A148-A0D2-AED0943F51BF}"/>
              </a:ext>
            </a:extLst>
          </p:cNvPr>
          <p:cNvSpPr>
            <a:spLocks noGrp="1"/>
          </p:cNvSpPr>
          <p:nvPr>
            <p:ph type="subTitle" idx="1"/>
          </p:nvPr>
        </p:nvSpPr>
        <p:spPr/>
        <p:txBody>
          <a:bodyPr/>
          <a:lstStyle/>
          <a:p>
            <a:r>
              <a:rPr lang="en-US" dirty="0"/>
              <a:t>Finding Our True Identity</a:t>
            </a:r>
          </a:p>
        </p:txBody>
      </p:sp>
    </p:spTree>
    <p:extLst>
      <p:ext uri="{BB962C8B-B14F-4D97-AF65-F5344CB8AC3E}">
        <p14:creationId xmlns:p14="http://schemas.microsoft.com/office/powerpoint/2010/main" val="1787124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98C1-C66D-9643-85CF-BF839140C447}"/>
              </a:ext>
            </a:extLst>
          </p:cNvPr>
          <p:cNvSpPr>
            <a:spLocks noGrp="1"/>
          </p:cNvSpPr>
          <p:nvPr>
            <p:ph type="title"/>
          </p:nvPr>
        </p:nvSpPr>
        <p:spPr/>
        <p:txBody>
          <a:bodyPr/>
          <a:lstStyle/>
          <a:p>
            <a:r>
              <a:rPr lang="en-US" b="1" dirty="0"/>
              <a:t>Matthew 16:13-16, NLT</a:t>
            </a:r>
            <a:br>
              <a:rPr lang="en-US" b="1" dirty="0"/>
            </a:br>
            <a:endParaRPr lang="en-US" dirty="0"/>
          </a:p>
        </p:txBody>
      </p:sp>
      <p:sp>
        <p:nvSpPr>
          <p:cNvPr id="3" name="Content Placeholder 2">
            <a:extLst>
              <a:ext uri="{FF2B5EF4-FFF2-40B4-BE49-F238E27FC236}">
                <a16:creationId xmlns:a16="http://schemas.microsoft.com/office/drawing/2014/main" id="{4728AA77-4023-DA47-A134-38265A52431F}"/>
              </a:ext>
            </a:extLst>
          </p:cNvPr>
          <p:cNvSpPr>
            <a:spLocks noGrp="1"/>
          </p:cNvSpPr>
          <p:nvPr>
            <p:ph idx="1"/>
          </p:nvPr>
        </p:nvSpPr>
        <p:spPr/>
        <p:txBody>
          <a:bodyPr>
            <a:noAutofit/>
          </a:bodyPr>
          <a:lstStyle/>
          <a:p>
            <a:r>
              <a:rPr lang="en-US" sz="2400" b="1" dirty="0"/>
              <a:t>When Jesus came to the region of Caesarea Philippi, he asked his disciples, “Who do people say that the Son of Man is?” </a:t>
            </a:r>
          </a:p>
          <a:p>
            <a:r>
              <a:rPr lang="en-US" sz="2400" b="1" dirty="0"/>
              <a:t>“Well,” they replied, “some say John the Baptist, some say Elijah, and others say Jeremiah or one of the other prophets.” </a:t>
            </a:r>
          </a:p>
          <a:p>
            <a:r>
              <a:rPr lang="en-US" sz="2400" b="1" dirty="0"/>
              <a:t>Then he asked them, “But who do you say I am?” Simon Peter answered, “You are the Messiah, the Son of the living God.”</a:t>
            </a:r>
          </a:p>
        </p:txBody>
      </p:sp>
    </p:spTree>
    <p:extLst>
      <p:ext uri="{BB962C8B-B14F-4D97-AF65-F5344CB8AC3E}">
        <p14:creationId xmlns:p14="http://schemas.microsoft.com/office/powerpoint/2010/main" val="109221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98C1-C66D-9643-85CF-BF839140C447}"/>
              </a:ext>
            </a:extLst>
          </p:cNvPr>
          <p:cNvSpPr>
            <a:spLocks noGrp="1"/>
          </p:cNvSpPr>
          <p:nvPr>
            <p:ph type="title"/>
          </p:nvPr>
        </p:nvSpPr>
        <p:spPr/>
        <p:txBody>
          <a:bodyPr/>
          <a:lstStyle/>
          <a:p>
            <a:r>
              <a:rPr lang="en-US" b="1" dirty="0"/>
              <a:t>Hebrew 1:1-4, NLT</a:t>
            </a:r>
            <a:br>
              <a:rPr lang="en-US" b="1" dirty="0"/>
            </a:br>
            <a:endParaRPr lang="en-US" dirty="0"/>
          </a:p>
        </p:txBody>
      </p:sp>
      <p:sp>
        <p:nvSpPr>
          <p:cNvPr id="3" name="Content Placeholder 2">
            <a:extLst>
              <a:ext uri="{FF2B5EF4-FFF2-40B4-BE49-F238E27FC236}">
                <a16:creationId xmlns:a16="http://schemas.microsoft.com/office/drawing/2014/main" id="{4728AA77-4023-DA47-A134-38265A52431F}"/>
              </a:ext>
            </a:extLst>
          </p:cNvPr>
          <p:cNvSpPr>
            <a:spLocks noGrp="1"/>
          </p:cNvSpPr>
          <p:nvPr>
            <p:ph idx="1"/>
          </p:nvPr>
        </p:nvSpPr>
        <p:spPr/>
        <p:txBody>
          <a:bodyPr>
            <a:noAutofit/>
          </a:bodyPr>
          <a:lstStyle/>
          <a:p>
            <a:r>
              <a:rPr lang="en-US" sz="2400" b="1" dirty="0"/>
              <a:t>'Long ago God spoke many times and in many ways to our ancestors through the prophets. </a:t>
            </a:r>
          </a:p>
          <a:p>
            <a:r>
              <a:rPr lang="en-US" sz="2400" b="1" dirty="0"/>
              <a:t>And now in these final days, he has spoken to us through his Son. God promised everything to the Son as an inheritance, and through the Son he created the universe. </a:t>
            </a:r>
          </a:p>
        </p:txBody>
      </p:sp>
    </p:spTree>
    <p:extLst>
      <p:ext uri="{BB962C8B-B14F-4D97-AF65-F5344CB8AC3E}">
        <p14:creationId xmlns:p14="http://schemas.microsoft.com/office/powerpoint/2010/main" val="2814754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98C1-C66D-9643-85CF-BF839140C447}"/>
              </a:ext>
            </a:extLst>
          </p:cNvPr>
          <p:cNvSpPr>
            <a:spLocks noGrp="1"/>
          </p:cNvSpPr>
          <p:nvPr>
            <p:ph type="title"/>
          </p:nvPr>
        </p:nvSpPr>
        <p:spPr/>
        <p:txBody>
          <a:bodyPr/>
          <a:lstStyle/>
          <a:p>
            <a:r>
              <a:rPr lang="en-US" b="1" dirty="0"/>
              <a:t>Hebrew 1:1-4, NLT</a:t>
            </a:r>
            <a:br>
              <a:rPr lang="en-US" b="1" dirty="0"/>
            </a:br>
            <a:endParaRPr lang="en-US" dirty="0"/>
          </a:p>
        </p:txBody>
      </p:sp>
      <p:sp>
        <p:nvSpPr>
          <p:cNvPr id="3" name="Content Placeholder 2">
            <a:extLst>
              <a:ext uri="{FF2B5EF4-FFF2-40B4-BE49-F238E27FC236}">
                <a16:creationId xmlns:a16="http://schemas.microsoft.com/office/drawing/2014/main" id="{4728AA77-4023-DA47-A134-38265A52431F}"/>
              </a:ext>
            </a:extLst>
          </p:cNvPr>
          <p:cNvSpPr>
            <a:spLocks noGrp="1"/>
          </p:cNvSpPr>
          <p:nvPr>
            <p:ph idx="1"/>
          </p:nvPr>
        </p:nvSpPr>
        <p:spPr/>
        <p:txBody>
          <a:bodyPr>
            <a:noAutofit/>
          </a:bodyPr>
          <a:lstStyle/>
          <a:p>
            <a:r>
              <a:rPr lang="en-US" sz="2400" b="1" dirty="0"/>
              <a:t>The Son radiates God’s own glory and expresses the very character of God, and he sustains everything by the mighty power of his command. When he had cleansed us from our sins, he sat down in the place of honor at the right hand of the majestic God in heaven. </a:t>
            </a:r>
          </a:p>
          <a:p>
            <a:r>
              <a:rPr lang="en-US" sz="2400" b="1" dirty="0"/>
              <a:t>This shows that the Son is far greater than the angels, just as the name God gave him is greater than their names.'</a:t>
            </a:r>
          </a:p>
        </p:txBody>
      </p:sp>
    </p:spTree>
    <p:extLst>
      <p:ext uri="{BB962C8B-B14F-4D97-AF65-F5344CB8AC3E}">
        <p14:creationId xmlns:p14="http://schemas.microsoft.com/office/powerpoint/2010/main" val="804173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98C1-C66D-9643-85CF-BF839140C447}"/>
              </a:ext>
            </a:extLst>
          </p:cNvPr>
          <p:cNvSpPr>
            <a:spLocks noGrp="1"/>
          </p:cNvSpPr>
          <p:nvPr>
            <p:ph type="title"/>
          </p:nvPr>
        </p:nvSpPr>
        <p:spPr/>
        <p:txBody>
          <a:bodyPr/>
          <a:lstStyle/>
          <a:p>
            <a:r>
              <a:rPr lang="en-US" b="1" dirty="0"/>
              <a:t>Hebrews 12:1-4, NLT</a:t>
            </a:r>
            <a:br>
              <a:rPr lang="en-US" b="1" dirty="0"/>
            </a:br>
            <a:endParaRPr lang="en-US" dirty="0"/>
          </a:p>
        </p:txBody>
      </p:sp>
      <p:sp>
        <p:nvSpPr>
          <p:cNvPr id="3" name="Content Placeholder 2">
            <a:extLst>
              <a:ext uri="{FF2B5EF4-FFF2-40B4-BE49-F238E27FC236}">
                <a16:creationId xmlns:a16="http://schemas.microsoft.com/office/drawing/2014/main" id="{4728AA77-4023-DA47-A134-38265A52431F}"/>
              </a:ext>
            </a:extLst>
          </p:cNvPr>
          <p:cNvSpPr>
            <a:spLocks noGrp="1"/>
          </p:cNvSpPr>
          <p:nvPr>
            <p:ph idx="1"/>
          </p:nvPr>
        </p:nvSpPr>
        <p:spPr/>
        <p:txBody>
          <a:bodyPr>
            <a:noAutofit/>
          </a:bodyPr>
          <a:lstStyle/>
          <a:p>
            <a:r>
              <a:rPr lang="en-US" sz="2400" b="1" dirty="0"/>
              <a:t>'Therefore, since we are surrounded by such a huge crowd of witnesses to the life of faith, let us strip off every weight that slows us down, especially the sin that so easily trips us up. And let us run with endurance the race God has set before us. </a:t>
            </a:r>
          </a:p>
          <a:p>
            <a:r>
              <a:rPr lang="en-US" sz="2400" b="1" dirty="0"/>
              <a:t>We do this by keeping our eyes on Jesus, the champion who initiates and perfects our faith. </a:t>
            </a:r>
          </a:p>
        </p:txBody>
      </p:sp>
    </p:spTree>
    <p:extLst>
      <p:ext uri="{BB962C8B-B14F-4D97-AF65-F5344CB8AC3E}">
        <p14:creationId xmlns:p14="http://schemas.microsoft.com/office/powerpoint/2010/main" val="443483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98C1-C66D-9643-85CF-BF839140C447}"/>
              </a:ext>
            </a:extLst>
          </p:cNvPr>
          <p:cNvSpPr>
            <a:spLocks noGrp="1"/>
          </p:cNvSpPr>
          <p:nvPr>
            <p:ph type="title"/>
          </p:nvPr>
        </p:nvSpPr>
        <p:spPr/>
        <p:txBody>
          <a:bodyPr/>
          <a:lstStyle/>
          <a:p>
            <a:r>
              <a:rPr lang="en-US" b="1" dirty="0"/>
              <a:t>Hebrews 12:1-4, NLT</a:t>
            </a:r>
            <a:br>
              <a:rPr lang="en-US" b="1" dirty="0"/>
            </a:br>
            <a:endParaRPr lang="en-US" dirty="0"/>
          </a:p>
        </p:txBody>
      </p:sp>
      <p:sp>
        <p:nvSpPr>
          <p:cNvPr id="3" name="Content Placeholder 2">
            <a:extLst>
              <a:ext uri="{FF2B5EF4-FFF2-40B4-BE49-F238E27FC236}">
                <a16:creationId xmlns:a16="http://schemas.microsoft.com/office/drawing/2014/main" id="{4728AA77-4023-DA47-A134-38265A52431F}"/>
              </a:ext>
            </a:extLst>
          </p:cNvPr>
          <p:cNvSpPr>
            <a:spLocks noGrp="1"/>
          </p:cNvSpPr>
          <p:nvPr>
            <p:ph idx="1"/>
          </p:nvPr>
        </p:nvSpPr>
        <p:spPr/>
        <p:txBody>
          <a:bodyPr>
            <a:noAutofit/>
          </a:bodyPr>
          <a:lstStyle/>
          <a:p>
            <a:r>
              <a:rPr lang="en-US" sz="2400" b="1" dirty="0"/>
              <a:t>Because of the joy awaiting him, he endured the cross, disregarding its shame. Now he is seated in the place of honor beside God’s throne. </a:t>
            </a:r>
          </a:p>
          <a:p>
            <a:r>
              <a:rPr lang="en-US" sz="2400" b="1" dirty="0"/>
              <a:t>Think of all the hostility he endured from sinful people; then you won’t become weary and give up. </a:t>
            </a:r>
          </a:p>
          <a:p>
            <a:r>
              <a:rPr lang="en-US" sz="2400" b="1" dirty="0"/>
              <a:t>After all, you have not yet given your lives in your struggle against sin.'</a:t>
            </a:r>
          </a:p>
        </p:txBody>
      </p:sp>
    </p:spTree>
    <p:extLst>
      <p:ext uri="{BB962C8B-B14F-4D97-AF65-F5344CB8AC3E}">
        <p14:creationId xmlns:p14="http://schemas.microsoft.com/office/powerpoint/2010/main" val="3669164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98C1-C66D-9643-85CF-BF839140C447}"/>
              </a:ext>
            </a:extLst>
          </p:cNvPr>
          <p:cNvSpPr>
            <a:spLocks noGrp="1"/>
          </p:cNvSpPr>
          <p:nvPr>
            <p:ph type="title"/>
          </p:nvPr>
        </p:nvSpPr>
        <p:spPr/>
        <p:txBody>
          <a:bodyPr/>
          <a:lstStyle/>
          <a:p>
            <a:r>
              <a:rPr lang="en-US" b="1" dirty="0"/>
              <a:t>Colossians 1:27, NLT</a:t>
            </a:r>
            <a:br>
              <a:rPr lang="en-US" b="1" dirty="0"/>
            </a:br>
            <a:endParaRPr lang="en-US" dirty="0"/>
          </a:p>
        </p:txBody>
      </p:sp>
      <p:sp>
        <p:nvSpPr>
          <p:cNvPr id="3" name="Content Placeholder 2">
            <a:extLst>
              <a:ext uri="{FF2B5EF4-FFF2-40B4-BE49-F238E27FC236}">
                <a16:creationId xmlns:a16="http://schemas.microsoft.com/office/drawing/2014/main" id="{4728AA77-4023-DA47-A134-38265A52431F}"/>
              </a:ext>
            </a:extLst>
          </p:cNvPr>
          <p:cNvSpPr>
            <a:spLocks noGrp="1"/>
          </p:cNvSpPr>
          <p:nvPr>
            <p:ph idx="1"/>
          </p:nvPr>
        </p:nvSpPr>
        <p:spPr/>
        <p:txBody>
          <a:bodyPr>
            <a:noAutofit/>
          </a:bodyPr>
          <a:lstStyle/>
          <a:p>
            <a:r>
              <a:rPr lang="en-US" sz="2400" b="1" dirty="0"/>
              <a:t>“…Christ lives in you.”</a:t>
            </a:r>
          </a:p>
        </p:txBody>
      </p:sp>
    </p:spTree>
    <p:extLst>
      <p:ext uri="{BB962C8B-B14F-4D97-AF65-F5344CB8AC3E}">
        <p14:creationId xmlns:p14="http://schemas.microsoft.com/office/powerpoint/2010/main" val="67713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98C1-C66D-9643-85CF-BF839140C447}"/>
              </a:ext>
            </a:extLst>
          </p:cNvPr>
          <p:cNvSpPr>
            <a:spLocks noGrp="1"/>
          </p:cNvSpPr>
          <p:nvPr>
            <p:ph type="title"/>
          </p:nvPr>
        </p:nvSpPr>
        <p:spPr/>
        <p:txBody>
          <a:bodyPr/>
          <a:lstStyle/>
          <a:p>
            <a:r>
              <a:rPr lang="en-US" b="1" dirty="0"/>
              <a:t>1 Peter 1:23, NLT</a:t>
            </a:r>
            <a:br>
              <a:rPr lang="en-US" b="1" dirty="0"/>
            </a:br>
            <a:endParaRPr lang="en-US" dirty="0"/>
          </a:p>
        </p:txBody>
      </p:sp>
      <p:sp>
        <p:nvSpPr>
          <p:cNvPr id="3" name="Content Placeholder 2">
            <a:extLst>
              <a:ext uri="{FF2B5EF4-FFF2-40B4-BE49-F238E27FC236}">
                <a16:creationId xmlns:a16="http://schemas.microsoft.com/office/drawing/2014/main" id="{4728AA77-4023-DA47-A134-38265A52431F}"/>
              </a:ext>
            </a:extLst>
          </p:cNvPr>
          <p:cNvSpPr>
            <a:spLocks noGrp="1"/>
          </p:cNvSpPr>
          <p:nvPr>
            <p:ph idx="1"/>
          </p:nvPr>
        </p:nvSpPr>
        <p:spPr/>
        <p:txBody>
          <a:bodyPr>
            <a:noAutofit/>
          </a:bodyPr>
          <a:lstStyle/>
          <a:p>
            <a:r>
              <a:rPr lang="en-US" sz="2400" b="1" dirty="0"/>
              <a:t>'For you have been born again, </a:t>
            </a:r>
          </a:p>
          <a:p>
            <a:pPr marL="0" indent="0">
              <a:buNone/>
            </a:pPr>
            <a:r>
              <a:rPr lang="en-US" sz="2400" b="1" dirty="0"/>
              <a:t>	but not to a life that will quickly end.</a:t>
            </a:r>
          </a:p>
          <a:p>
            <a:pPr marL="0" indent="0">
              <a:buNone/>
            </a:pPr>
            <a:r>
              <a:rPr lang="en-US" sz="2400" b="1" dirty="0"/>
              <a:t>	Your new life will last forever </a:t>
            </a:r>
          </a:p>
          <a:p>
            <a:pPr marL="0" indent="0">
              <a:buNone/>
            </a:pPr>
            <a:r>
              <a:rPr lang="en-US" sz="2400" b="1" dirty="0"/>
              <a:t>	because it comes from the eternal, living word of God. </a:t>
            </a:r>
          </a:p>
        </p:txBody>
      </p:sp>
    </p:spTree>
    <p:extLst>
      <p:ext uri="{BB962C8B-B14F-4D97-AF65-F5344CB8AC3E}">
        <p14:creationId xmlns:p14="http://schemas.microsoft.com/office/powerpoint/2010/main" val="27119527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{929E7498-180A-5A48-BBB2-CCBA6D3AF21E}tf10001060</Template>
  <TotalTime>236</TotalTime>
  <Words>405</Words>
  <Application>Microsoft Macintosh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Who Am I?</vt:lpstr>
      <vt:lpstr>Matthew 16:13-16, NLT </vt:lpstr>
      <vt:lpstr>Hebrew 1:1-4, NLT </vt:lpstr>
      <vt:lpstr>Hebrew 1:1-4, NLT </vt:lpstr>
      <vt:lpstr>Hebrews 12:1-4, NLT </vt:lpstr>
      <vt:lpstr>Hebrews 12:1-4, NLT </vt:lpstr>
      <vt:lpstr>Colossians 1:27, NLT </vt:lpstr>
      <vt:lpstr>1 Peter 1:23, NLT </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Identity</dc:title>
  <dc:subject/>
  <dc:creator>Faggart, Janet</dc:creator>
  <cp:keywords/>
  <dc:description/>
  <cp:lastModifiedBy>Faggart, Janet</cp:lastModifiedBy>
  <cp:revision>7</cp:revision>
  <dcterms:created xsi:type="dcterms:W3CDTF">2018-05-13T09:06:28Z</dcterms:created>
  <dcterms:modified xsi:type="dcterms:W3CDTF">2018-05-13T13:02:58Z</dcterms:modified>
  <cp:category/>
</cp:coreProperties>
</file>