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5"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867073B-6E9F-4F63-A409-60EC2B32A086}" type="datetimeFigureOut">
              <a:rPr lang="en-US" smtClean="0"/>
              <a:t>1/24/2018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A53179D-DE8F-4334-9E9C-AF93FE8F70D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67073B-6E9F-4F63-A409-60EC2B32A086}"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67073B-6E9F-4F63-A409-60EC2B32A086}"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67073B-6E9F-4F63-A409-60EC2B32A086}"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67073B-6E9F-4F63-A409-60EC2B32A086}"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A53179D-DE8F-4334-9E9C-AF93FE8F70D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67073B-6E9F-4F63-A409-60EC2B32A086}"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67073B-6E9F-4F63-A409-60EC2B32A086}"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67073B-6E9F-4F63-A409-60EC2B32A086}"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7073B-6E9F-4F63-A409-60EC2B32A086}"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67073B-6E9F-4F63-A409-60EC2B32A086}"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67073B-6E9F-4F63-A409-60EC2B32A086}"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3179D-DE8F-4334-9E9C-AF93FE8F70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67073B-6E9F-4F63-A409-60EC2B32A086}" type="datetimeFigureOut">
              <a:rPr lang="en-US" smtClean="0"/>
              <a:t>1/24/2018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A53179D-DE8F-4334-9E9C-AF93FE8F70D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694" y="304801"/>
            <a:ext cx="7772400" cy="381000"/>
          </a:xfrm>
        </p:spPr>
        <p:txBody>
          <a:bodyPr>
            <a:normAutofit fontScale="90000"/>
          </a:bodyPr>
          <a:lstStyle/>
          <a:p>
            <a:endParaRPr lang="en-US" dirty="0"/>
          </a:p>
        </p:txBody>
      </p:sp>
      <p:sp>
        <p:nvSpPr>
          <p:cNvPr id="3" name="Subtitle 2"/>
          <p:cNvSpPr>
            <a:spLocks noGrp="1"/>
          </p:cNvSpPr>
          <p:nvPr>
            <p:ph type="subTitle" idx="1"/>
          </p:nvPr>
        </p:nvSpPr>
        <p:spPr>
          <a:xfrm>
            <a:off x="533400" y="1219200"/>
            <a:ext cx="8458200" cy="914400"/>
          </a:xfrm>
        </p:spPr>
        <p:txBody>
          <a:bodyPr>
            <a:normAutofit fontScale="92500"/>
          </a:bodyPr>
          <a:lstStyle/>
          <a:p>
            <a:r>
              <a:rPr lang="en-US" sz="4800" b="1" dirty="0" smtClean="0"/>
              <a:t>THE LORD IS MY SHEPHERD</a:t>
            </a:r>
            <a:endParaRPr lang="en-US" sz="4800" b="1" dirty="0"/>
          </a:p>
        </p:txBody>
      </p:sp>
      <p:pic>
        <p:nvPicPr>
          <p:cNvPr id="1026" name="Picture 2" descr="http://unitedleather.com/blog/wp-content/uploads/2014/05/shaun-the-sheep-for-android-free_14654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048000"/>
            <a:ext cx="4751294" cy="296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HEBREWS 13:20-21</a:t>
            </a:r>
            <a:endParaRPr lang="en-US" dirty="0"/>
          </a:p>
        </p:txBody>
      </p:sp>
      <p:sp>
        <p:nvSpPr>
          <p:cNvPr id="3" name="Content Placeholder 2"/>
          <p:cNvSpPr>
            <a:spLocks noGrp="1"/>
          </p:cNvSpPr>
          <p:nvPr>
            <p:ph idx="1"/>
          </p:nvPr>
        </p:nvSpPr>
        <p:spPr>
          <a:xfrm>
            <a:off x="457200" y="1447800"/>
            <a:ext cx="8229600" cy="4709160"/>
          </a:xfrm>
        </p:spPr>
        <p:txBody>
          <a:bodyPr>
            <a:normAutofit fontScale="92500" lnSpcReduction="20000"/>
          </a:bodyPr>
          <a:lstStyle/>
          <a:p>
            <a:pPr marL="137160" indent="0">
              <a:buNone/>
            </a:pPr>
            <a:r>
              <a:rPr lang="en-US" sz="3500" b="1" dirty="0" smtClean="0"/>
              <a:t>20 </a:t>
            </a:r>
            <a:r>
              <a:rPr lang="en-US" sz="3500" b="1" dirty="0"/>
              <a:t>Now may the God of peace who brought again from the dead our Lord Jesus, the great shepherd of the sheep</a:t>
            </a:r>
            <a:r>
              <a:rPr lang="en-US" sz="3500" b="1"/>
              <a:t>, </a:t>
            </a:r>
            <a:endParaRPr lang="en-US" sz="3500" b="1" smtClean="0"/>
          </a:p>
          <a:p>
            <a:pPr marL="137160" indent="0">
              <a:buNone/>
            </a:pPr>
            <a:r>
              <a:rPr lang="en-US" sz="3500" b="1" smtClean="0"/>
              <a:t>by </a:t>
            </a:r>
            <a:r>
              <a:rPr lang="en-US" sz="3500" b="1" dirty="0"/>
              <a:t>the blood of the eternal covenant, </a:t>
            </a:r>
            <a:endParaRPr lang="en-US" sz="3500" b="1" dirty="0" smtClean="0"/>
          </a:p>
          <a:p>
            <a:pPr marL="137160" indent="0">
              <a:buNone/>
            </a:pPr>
            <a:endParaRPr lang="en-US" sz="3500" b="1" dirty="0"/>
          </a:p>
          <a:p>
            <a:pPr marL="137160" indent="0">
              <a:buNone/>
            </a:pPr>
            <a:r>
              <a:rPr lang="en-US" sz="3500" b="1" dirty="0" smtClean="0"/>
              <a:t>21  </a:t>
            </a:r>
            <a:r>
              <a:rPr lang="en-US" sz="3500" b="1" dirty="0"/>
              <a:t>equip you with everything good that you may do his will, working in us that which is pleasing in his sight, through Jesus Christ, to whom be glory forever and ever. Amen. </a:t>
            </a:r>
            <a:r>
              <a:rPr lang="en-US" sz="3500" b="1" dirty="0" smtClean="0"/>
              <a:t>  ESV</a:t>
            </a:r>
            <a:endParaRPr lang="en-US" sz="3500" b="1" dirty="0"/>
          </a:p>
          <a:p>
            <a:pPr marL="137160" indent="0">
              <a:buNone/>
            </a:pPr>
            <a:endParaRPr lang="en-US" dirty="0"/>
          </a:p>
        </p:txBody>
      </p:sp>
    </p:spTree>
    <p:extLst>
      <p:ext uri="{BB962C8B-B14F-4D97-AF65-F5344CB8AC3E}">
        <p14:creationId xmlns:p14="http://schemas.microsoft.com/office/powerpoint/2010/main" val="303083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NINETY AND NINE</a:t>
            </a:r>
            <a:endParaRPr lang="en-US" dirty="0"/>
          </a:p>
        </p:txBody>
      </p:sp>
      <p:sp>
        <p:nvSpPr>
          <p:cNvPr id="3" name="Content Placeholder 2"/>
          <p:cNvSpPr>
            <a:spLocks noGrp="1"/>
          </p:cNvSpPr>
          <p:nvPr>
            <p:ph idx="1"/>
          </p:nvPr>
        </p:nvSpPr>
        <p:spPr/>
        <p:txBody>
          <a:bodyPr>
            <a:normAutofit fontScale="92500"/>
          </a:bodyPr>
          <a:lstStyle/>
          <a:p>
            <a:pPr marL="137160" indent="0">
              <a:buNone/>
            </a:pPr>
            <a:endParaRPr lang="en-US" sz="3200" b="1" smtClean="0"/>
          </a:p>
          <a:p>
            <a:pPr marL="137160" indent="0">
              <a:buNone/>
            </a:pPr>
            <a:r>
              <a:rPr lang="en-US" sz="3200" b="1" smtClean="0"/>
              <a:t>But </a:t>
            </a:r>
            <a:r>
              <a:rPr lang="en-US" sz="3200" b="1" dirty="0"/>
              <a:t>all through the mountains, thunder riven</a:t>
            </a:r>
            <a:br>
              <a:rPr lang="en-US" sz="3200" b="1" dirty="0"/>
            </a:br>
            <a:r>
              <a:rPr lang="en-US" sz="3200" b="1" dirty="0"/>
              <a:t>And up from the </a:t>
            </a:r>
            <a:r>
              <a:rPr lang="en-US" sz="3200" b="1"/>
              <a:t>rocky </a:t>
            </a:r>
            <a:r>
              <a:rPr lang="en-US" sz="3200" b="1" smtClean="0"/>
              <a:t>steep,</a:t>
            </a:r>
            <a:r>
              <a:rPr lang="en-US" sz="3200" b="1" dirty="0"/>
              <a:t/>
            </a:r>
            <a:br>
              <a:rPr lang="en-US" sz="3200" b="1" dirty="0"/>
            </a:br>
            <a:r>
              <a:rPr lang="en-US" sz="3200" b="1" dirty="0"/>
              <a:t>There rose a glad cry at the gates </a:t>
            </a:r>
            <a:r>
              <a:rPr lang="en-US" sz="3200" b="1"/>
              <a:t>of </a:t>
            </a:r>
            <a:r>
              <a:rPr lang="en-US" sz="3200" b="1" smtClean="0"/>
              <a:t>Heaven,</a:t>
            </a:r>
            <a:r>
              <a:rPr lang="en-US" sz="3200" b="1" dirty="0"/>
              <a:t/>
            </a:r>
            <a:br>
              <a:rPr lang="en-US" sz="3200" b="1" dirty="0"/>
            </a:br>
            <a:r>
              <a:rPr lang="en-US" sz="3200" b="1" dirty="0"/>
              <a:t>"Rejoice, I have found my sheep!"</a:t>
            </a:r>
            <a:br>
              <a:rPr lang="en-US" sz="3200" b="1" dirty="0"/>
            </a:br>
            <a:r>
              <a:rPr lang="en-US" sz="3200" b="1" dirty="0"/>
              <a:t>And the angels echoed around </a:t>
            </a:r>
            <a:r>
              <a:rPr lang="en-US" sz="3200" b="1"/>
              <a:t>the </a:t>
            </a:r>
            <a:r>
              <a:rPr lang="en-US" sz="3200" b="1" smtClean="0"/>
              <a:t>throne,</a:t>
            </a:r>
            <a:r>
              <a:rPr lang="en-US" sz="3200" b="1" dirty="0"/>
              <a:t/>
            </a:r>
            <a:br>
              <a:rPr lang="en-US" sz="3200" b="1" dirty="0"/>
            </a:br>
            <a:r>
              <a:rPr lang="en-US" sz="3200" b="1" dirty="0"/>
              <a:t>"Rejoice for the Lord brings back His own!</a:t>
            </a:r>
            <a:br>
              <a:rPr lang="en-US" sz="3200" b="1" dirty="0"/>
            </a:br>
            <a:r>
              <a:rPr lang="en-US" sz="3200" b="1" dirty="0"/>
              <a:t>Rejoice for the Lord brings back His own! "</a:t>
            </a:r>
          </a:p>
          <a:p>
            <a:pPr marL="137160" indent="0">
              <a:buNone/>
            </a:pPr>
            <a:endParaRPr lang="en-US" b="1" dirty="0"/>
          </a:p>
        </p:txBody>
      </p:sp>
    </p:spTree>
    <p:extLst>
      <p:ext uri="{BB962C8B-B14F-4D97-AF65-F5344CB8AC3E}">
        <p14:creationId xmlns:p14="http://schemas.microsoft.com/office/powerpoint/2010/main" val="136127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3.bp.blogspot.com/-qsh5waJKWi4/T3AbbMkP6qI/AAAAAAAABmc/eVZq3-qCPzo/s1600/Shee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9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100:3</a:t>
            </a:r>
            <a:endParaRPr lang="en-US" dirty="0"/>
          </a:p>
        </p:txBody>
      </p:sp>
      <p:sp>
        <p:nvSpPr>
          <p:cNvPr id="3" name="Content Placeholder 2"/>
          <p:cNvSpPr>
            <a:spLocks noGrp="1"/>
          </p:cNvSpPr>
          <p:nvPr>
            <p:ph idx="1"/>
          </p:nvPr>
        </p:nvSpPr>
        <p:spPr/>
        <p:txBody>
          <a:bodyPr/>
          <a:lstStyle/>
          <a:p>
            <a:pPr marL="137160" indent="0">
              <a:buNone/>
            </a:pPr>
            <a:endParaRPr lang="en-US" dirty="0"/>
          </a:p>
          <a:p>
            <a:pPr marL="137160" indent="0">
              <a:buNone/>
            </a:pPr>
            <a:r>
              <a:rPr lang="en-US" sz="3200" b="1" dirty="0"/>
              <a:t>3 Know that the Lord, he is God!</a:t>
            </a:r>
          </a:p>
          <a:p>
            <a:pPr marL="137160" indent="0">
              <a:buNone/>
            </a:pPr>
            <a:r>
              <a:rPr lang="en-US" sz="3200" b="1" dirty="0"/>
              <a:t>It is he who made us, and we are his; </a:t>
            </a:r>
          </a:p>
          <a:p>
            <a:pPr marL="137160" indent="0">
              <a:buNone/>
            </a:pPr>
            <a:r>
              <a:rPr lang="en-US" sz="3200" b="1" dirty="0"/>
              <a:t>we are his people, and the sheep of his </a:t>
            </a:r>
            <a:r>
              <a:rPr lang="en-US" sz="3200" b="1" dirty="0" smtClean="0"/>
              <a:t>pasture.       ESV</a:t>
            </a:r>
            <a:endParaRPr lang="en-US" sz="3200" b="1" dirty="0"/>
          </a:p>
          <a:p>
            <a:pPr marL="137160" indent="0">
              <a:buNone/>
            </a:pPr>
            <a:endParaRPr lang="en-US" dirty="0"/>
          </a:p>
        </p:txBody>
      </p:sp>
    </p:spTree>
    <p:extLst>
      <p:ext uri="{BB962C8B-B14F-4D97-AF65-F5344CB8AC3E}">
        <p14:creationId xmlns:p14="http://schemas.microsoft.com/office/powerpoint/2010/main" val="106325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good shepherd</a:t>
            </a: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54928"/>
            <a:ext cx="5943600" cy="472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23</a:t>
            </a:r>
            <a:endParaRPr lang="en-US" dirty="0"/>
          </a:p>
        </p:txBody>
      </p:sp>
      <p:sp>
        <p:nvSpPr>
          <p:cNvPr id="3" name="Content Placeholder 2"/>
          <p:cNvSpPr>
            <a:spLocks noGrp="1"/>
          </p:cNvSpPr>
          <p:nvPr>
            <p:ph idx="1"/>
          </p:nvPr>
        </p:nvSpPr>
        <p:spPr>
          <a:xfrm>
            <a:off x="457200" y="1600200"/>
            <a:ext cx="8534400" cy="4709160"/>
          </a:xfrm>
        </p:spPr>
        <p:txBody>
          <a:bodyPr>
            <a:normAutofit/>
          </a:bodyPr>
          <a:lstStyle/>
          <a:p>
            <a:pPr marL="0" indent="0">
              <a:buNone/>
            </a:pPr>
            <a:r>
              <a:rPr lang="en-US" sz="3200" b="1" dirty="0" smtClean="0"/>
              <a:t>3 The Lord is my shepherd; I shall not want.</a:t>
            </a:r>
          </a:p>
          <a:p>
            <a:pPr marL="0" indent="0">
              <a:buNone/>
            </a:pPr>
            <a:r>
              <a:rPr lang="en-US" sz="3200" b="1" dirty="0" smtClean="0"/>
              <a:t>2 He makes me lie down in green pastures.</a:t>
            </a:r>
          </a:p>
          <a:p>
            <a:pPr marL="0" indent="0">
              <a:buNone/>
            </a:pPr>
            <a:r>
              <a:rPr lang="en-US" sz="3200" b="1" dirty="0" smtClean="0"/>
              <a:t>He leads me beside still waters. </a:t>
            </a:r>
          </a:p>
          <a:p>
            <a:pPr marL="0" indent="0">
              <a:buNone/>
            </a:pPr>
            <a:r>
              <a:rPr lang="en-US" sz="3200" b="1" dirty="0" smtClean="0"/>
              <a:t>3 He restores my soul.</a:t>
            </a:r>
          </a:p>
          <a:p>
            <a:pPr marL="0" indent="0">
              <a:buNone/>
            </a:pPr>
            <a:r>
              <a:rPr lang="en-US" sz="3200" b="1" dirty="0" smtClean="0"/>
              <a:t>He leads me in paths of righteousness </a:t>
            </a:r>
          </a:p>
          <a:p>
            <a:pPr marL="0" indent="0">
              <a:buNone/>
            </a:pPr>
            <a:r>
              <a:rPr lang="en-US" sz="3200" b="1" dirty="0" smtClean="0"/>
              <a:t>for his name's sake.     ESV</a:t>
            </a:r>
          </a:p>
          <a:p>
            <a:pPr marL="0" indent="0">
              <a:buNone/>
            </a:pPr>
            <a:endParaRPr lang="en-US" dirty="0"/>
          </a:p>
        </p:txBody>
      </p:sp>
    </p:spTree>
    <p:extLst>
      <p:ext uri="{BB962C8B-B14F-4D97-AF65-F5344CB8AC3E}">
        <p14:creationId xmlns:p14="http://schemas.microsoft.com/office/powerpoint/2010/main" val="1493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23</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3200" b="1" dirty="0" smtClean="0"/>
              <a:t>4 Even though I walk through the valley </a:t>
            </a:r>
          </a:p>
          <a:p>
            <a:pPr marL="0" indent="0">
              <a:buNone/>
            </a:pPr>
            <a:r>
              <a:rPr lang="en-US" sz="3200" b="1" dirty="0" smtClean="0"/>
              <a:t>of the shadow of death, </a:t>
            </a:r>
          </a:p>
          <a:p>
            <a:pPr marL="0" indent="0">
              <a:buNone/>
            </a:pPr>
            <a:r>
              <a:rPr lang="en-US" sz="3200" b="1" dirty="0" smtClean="0"/>
              <a:t>I will fear no evil,</a:t>
            </a:r>
          </a:p>
          <a:p>
            <a:pPr marL="0" indent="0">
              <a:buNone/>
            </a:pPr>
            <a:r>
              <a:rPr lang="en-US" sz="3200" b="1" dirty="0" smtClean="0"/>
              <a:t>for you are with me;</a:t>
            </a:r>
          </a:p>
          <a:p>
            <a:pPr marL="0" indent="0">
              <a:buNone/>
            </a:pPr>
            <a:r>
              <a:rPr lang="en-US" sz="3200" b="1" dirty="0" smtClean="0"/>
              <a:t>your rod and your staff,</a:t>
            </a:r>
          </a:p>
          <a:p>
            <a:pPr marL="0" indent="0">
              <a:buNone/>
            </a:pPr>
            <a:r>
              <a:rPr lang="en-US" sz="3200" b="1" dirty="0" smtClean="0"/>
              <a:t>they comfort me.      ESV</a:t>
            </a:r>
          </a:p>
          <a:p>
            <a:pPr marL="0" indent="0">
              <a:buNone/>
            </a:pPr>
            <a:endParaRPr lang="en-US" dirty="0"/>
          </a:p>
        </p:txBody>
      </p:sp>
    </p:spTree>
    <p:extLst>
      <p:ext uri="{BB962C8B-B14F-4D97-AF65-F5344CB8AC3E}">
        <p14:creationId xmlns:p14="http://schemas.microsoft.com/office/powerpoint/2010/main" val="304449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23</a:t>
            </a:r>
            <a:endParaRPr lang="en-US" dirty="0"/>
          </a:p>
        </p:txBody>
      </p:sp>
      <p:sp>
        <p:nvSpPr>
          <p:cNvPr id="3" name="Content Placeholder 2"/>
          <p:cNvSpPr>
            <a:spLocks noGrp="1"/>
          </p:cNvSpPr>
          <p:nvPr>
            <p:ph idx="1"/>
          </p:nvPr>
        </p:nvSpPr>
        <p:spPr>
          <a:xfrm>
            <a:off x="381000" y="1371600"/>
            <a:ext cx="8229600" cy="4525963"/>
          </a:xfrm>
        </p:spPr>
        <p:txBody>
          <a:bodyPr>
            <a:normAutofit fontScale="25000" lnSpcReduction="20000"/>
          </a:bodyPr>
          <a:lstStyle/>
          <a:p>
            <a:pPr marL="0" indent="0">
              <a:buNone/>
            </a:pPr>
            <a:endParaRPr lang="en-US" dirty="0" smtClean="0"/>
          </a:p>
          <a:p>
            <a:pPr marL="0" indent="0">
              <a:buNone/>
            </a:pPr>
            <a:endParaRPr lang="en-US" sz="11100" b="1" dirty="0" smtClean="0"/>
          </a:p>
          <a:p>
            <a:pPr marL="0" indent="0">
              <a:buNone/>
            </a:pPr>
            <a:r>
              <a:rPr lang="en-US" sz="12800" b="1" dirty="0" smtClean="0"/>
              <a:t>5 You prepare a table before me</a:t>
            </a:r>
          </a:p>
          <a:p>
            <a:pPr marL="0" indent="0">
              <a:buNone/>
            </a:pPr>
            <a:r>
              <a:rPr lang="en-US" sz="12800" b="1" dirty="0" smtClean="0"/>
              <a:t>in the presence of my enemies;</a:t>
            </a:r>
          </a:p>
          <a:p>
            <a:pPr marL="0" indent="0">
              <a:buNone/>
            </a:pPr>
            <a:r>
              <a:rPr lang="en-US" sz="12800" b="1" dirty="0" smtClean="0"/>
              <a:t>you anoint my head with oil;</a:t>
            </a:r>
          </a:p>
          <a:p>
            <a:pPr marL="0" indent="0">
              <a:buNone/>
            </a:pPr>
            <a:r>
              <a:rPr lang="en-US" sz="12800" b="1" dirty="0" smtClean="0"/>
              <a:t>my cup overflows.</a:t>
            </a:r>
          </a:p>
          <a:p>
            <a:pPr marL="0" indent="0">
              <a:buNone/>
            </a:pPr>
            <a:r>
              <a:rPr lang="en-US" sz="12800" b="1" dirty="0" smtClean="0"/>
              <a:t>6 Surely goodness and mercy shall </a:t>
            </a:r>
          </a:p>
          <a:p>
            <a:pPr marL="0" indent="0">
              <a:buNone/>
            </a:pPr>
            <a:r>
              <a:rPr lang="en-US" sz="12800" b="1" dirty="0" smtClean="0"/>
              <a:t>follow me all the days of my life, and</a:t>
            </a:r>
          </a:p>
          <a:p>
            <a:pPr marL="0" indent="0">
              <a:buNone/>
            </a:pPr>
            <a:r>
              <a:rPr lang="en-US" sz="12800" b="1" dirty="0" smtClean="0"/>
              <a:t>I shall dwell in the house of the Lord forever.  </a:t>
            </a:r>
            <a:r>
              <a:rPr lang="en-US" sz="12800" b="1" dirty="0" smtClean="0"/>
              <a:t>   ESV</a:t>
            </a:r>
            <a:endParaRPr lang="en-US" sz="12800" b="1" dirty="0" smtClean="0"/>
          </a:p>
          <a:p>
            <a:pPr marL="0" indent="0">
              <a:buNone/>
            </a:pPr>
            <a:endParaRPr lang="en-US" dirty="0"/>
          </a:p>
        </p:txBody>
      </p:sp>
    </p:spTree>
    <p:extLst>
      <p:ext uri="{BB962C8B-B14F-4D97-AF65-F5344CB8AC3E}">
        <p14:creationId xmlns:p14="http://schemas.microsoft.com/office/powerpoint/2010/main" val="166204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dirty="0" smtClean="0"/>
              <a:t>Saved or lost to a sheep is defined in relationship to the shepherd.</a:t>
            </a:r>
          </a:p>
          <a:p>
            <a:pPr marL="0" indent="0">
              <a:buNone/>
            </a:pPr>
            <a:endParaRPr lang="en-US" sz="3600" b="1" dirty="0"/>
          </a:p>
          <a:p>
            <a:pPr marL="0" indent="0">
              <a:buNone/>
            </a:pPr>
            <a:r>
              <a:rPr lang="en-US" sz="3600" b="1" dirty="0" smtClean="0"/>
              <a:t>Salvation is about a relationship more than a final destination.</a:t>
            </a:r>
            <a:endParaRPr lang="en-US" sz="3600" b="1" dirty="0"/>
          </a:p>
        </p:txBody>
      </p:sp>
    </p:spTree>
    <p:extLst>
      <p:ext uri="{BB962C8B-B14F-4D97-AF65-F5344CB8AC3E}">
        <p14:creationId xmlns:p14="http://schemas.microsoft.com/office/powerpoint/2010/main" val="206108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10:14</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14  </a:t>
            </a:r>
            <a:r>
              <a:rPr lang="en-US" sz="3200" b="1" dirty="0"/>
              <a:t>I am the good shepherd. I know my own and my own know me,  15  just as the Father knows me and I know the Father; and I lay down my life for the sheep. </a:t>
            </a:r>
            <a:r>
              <a:rPr lang="en-US" sz="3200" b="1" dirty="0" smtClean="0"/>
              <a:t>  ESV</a:t>
            </a:r>
            <a:endParaRPr lang="en-US" sz="3200" b="1" dirty="0"/>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86200"/>
            <a:ext cx="4343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68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TotalTime>
  <Words>342</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PowerPoint Presentation</vt:lpstr>
      <vt:lpstr>PowerPoint Presentation</vt:lpstr>
      <vt:lpstr>Psalm 100:3</vt:lpstr>
      <vt:lpstr>The good shepherd</vt:lpstr>
      <vt:lpstr>Psalm 23</vt:lpstr>
      <vt:lpstr>Psalm 23</vt:lpstr>
      <vt:lpstr>Psalm 23</vt:lpstr>
      <vt:lpstr>PowerPoint Presentation</vt:lpstr>
      <vt:lpstr>John 10:14</vt:lpstr>
      <vt:lpstr>HEBREWS 13:20-21</vt:lpstr>
      <vt:lpstr>THE NINETY AND NINE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 IS MY SHEPHERD</dc:title>
  <dc:creator>stevo</dc:creator>
  <cp:lastModifiedBy>stevo</cp:lastModifiedBy>
  <cp:revision>13</cp:revision>
  <dcterms:created xsi:type="dcterms:W3CDTF">2018-01-23T20:16:00Z</dcterms:created>
  <dcterms:modified xsi:type="dcterms:W3CDTF">2018-01-24T14:47:14Z</dcterms:modified>
</cp:coreProperties>
</file>