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ph type="sldImg"/>
          </p:nvPr>
        </p:nvSpPr>
        <p:spPr>
          <a:xfrm>
            <a:off x="1143000" y="685800"/>
            <a:ext cx="4572000" cy="3429000"/>
          </a:xfrm>
          <a:prstGeom prst="rect">
            <a:avLst/>
          </a:prstGeom>
        </p:spPr>
        <p:txBody>
          <a:bodyPr/>
          <a:lstStyle/>
          <a:p>
            <a:pPr/>
          </a:p>
        </p:txBody>
      </p:sp>
      <p:sp>
        <p:nvSpPr>
          <p:cNvPr id="190" name="Shape 19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The foundation of Family First is based on the Biblical approach to Orphan Care James 1:27 “Pure and unblemished religion [as it is expressed in outward acts] in the sight of our God and Father is this: to visit and look after the fatherless and the widows in their distress, and to keep oneself uncontaminated by the [secular] world.”</a:t>
            </a:r>
          </a:p>
          <a:p>
            <a:pPr defTabSz="914400">
              <a:lnSpc>
                <a:spcPct val="100000"/>
              </a:lnSpc>
              <a:defRPr sz="1200">
                <a:latin typeface="Calibri"/>
                <a:ea typeface="Calibri"/>
                <a:cs typeface="Calibri"/>
                <a:sym typeface="Calibri"/>
              </a:defRPr>
            </a:pPr>
            <a:r>
              <a:t>JAMES 1:27 AMP</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The pillars of our ministry is to engage, equip, and empower the church to do the work of the ministry according to EPHESIANS 4:11-12, 16 AMP</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“And [His gifts to the church were varied and] He Himself appointed some as apostles [special messengers, representatives], some as prophets [who speak a new message from God to the people], some as evangelists [who spread the good news of salvation], and some as pastors and teachers [to shepherd and guide and instruct], [and He did this] to fully equip and perfect the saints (God’s people) for works of service, to build up the body of Christ [the church];</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From Him the whole body [the church, in all its various parts], joined and knitted firmly together by what every joint supplies, when each part is working properly, causes the body to grow and mature, building itself up in [unselfish] love.”</a:t>
            </a:r>
          </a:p>
          <a:p>
            <a:pPr defTabSz="914400">
              <a:lnSpc>
                <a:spcPct val="100000"/>
              </a:lnSpc>
              <a:defRPr sz="1200">
                <a:latin typeface="Calibri"/>
                <a:ea typeface="Calibri"/>
                <a:cs typeface="Calibri"/>
                <a:sym typeface="Calibri"/>
              </a:defRPr>
            </a:pPr>
            <a:r>
              <a:t>EPHESIANS 4:11-12, 16 AMP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lnSpc>
                <a:spcPct val="125000"/>
              </a:lnSpc>
              <a:defRPr sz="1600">
                <a:latin typeface="Avenir Roman"/>
                <a:ea typeface="Avenir Roman"/>
                <a:cs typeface="Avenir Roman"/>
                <a:sym typeface="Avenir Roman"/>
              </a:defRPr>
            </a:pPr>
            <a:r>
              <a:t># of children in foster care in Oakland county – Over 700</a:t>
            </a:r>
          </a:p>
          <a:p>
            <a:pPr>
              <a:lnSpc>
                <a:spcPct val="125000"/>
              </a:lnSpc>
              <a:defRPr sz="1600">
                <a:latin typeface="Avenir Roman"/>
                <a:ea typeface="Avenir Roman"/>
                <a:cs typeface="Avenir Roman"/>
                <a:sym typeface="Avenir Roman"/>
              </a:defRPr>
            </a:pPr>
            <a:r>
              <a:t># of children available for adoption in Oakland county – Approximately 23 children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““Then the King will say to those on His right, ‘Come, you blessed of My Father [you favored of God, appointed to eternal salvation], inherit the kingdom prepared for you from the foundation of the world. ~‘For I was hungry, and you gave Me something to eat; I was thirsty, and you gave Me something to drink; I was a stranger, and you invited Me in; I was naked, and you clothed Me; I was sick, and you visited Me [with help and ministering care]; I was in prison, and you came to Me [ignoring personal danger].’ Then the righteous will answer Him, ‘Lord, when did we see You hungry, and feed You, or thirsty, and give You something to drink? ~‘And when did we see You as a stranger, and invite You in, or naked, and clothe You? ~‘And when did we see You sick, or in prison, and come to You?’ The King will answer and say to them, ‘I assure you and most solemnly say to you, to the extent that you did it for one of these brothers of Mine, even the least of them, you did it for Me.’”</a:t>
            </a:r>
          </a:p>
          <a:p>
            <a:pPr defTabSz="914400">
              <a:lnSpc>
                <a:spcPct val="100000"/>
              </a:lnSpc>
              <a:defRPr sz="1200">
                <a:latin typeface="Calibri"/>
                <a:ea typeface="Calibri"/>
                <a:cs typeface="Calibri"/>
                <a:sym typeface="Calibri"/>
              </a:defRPr>
            </a:pPr>
            <a:r>
              <a:t>MATTHEW 25:34-40 AMP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The foundation of Family First is based on the Biblical approach to Orphan Care James 1:27 “Pure and unblemished religion [as it is expressed in outward acts] in the sight of our God and Father is this: to visit and look after the fatherless and the widows in their distress, and to keep oneself uncontaminated by the [secular] world.”</a:t>
            </a:r>
          </a:p>
          <a:p>
            <a:pPr defTabSz="914400">
              <a:lnSpc>
                <a:spcPct val="100000"/>
              </a:lnSpc>
              <a:defRPr sz="1200">
                <a:latin typeface="Calibri"/>
                <a:ea typeface="Calibri"/>
                <a:cs typeface="Calibri"/>
                <a:sym typeface="Calibri"/>
              </a:defRPr>
            </a:pPr>
            <a:r>
              <a:t>JAMES 1:27 AMP</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The pillars of our ministry is to engage, equip, and empower the church to do the work of the ministry according to EPHESIANS 4:11-12, 16 AMP</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“And [His gifts to the church were varied and] He Himself appointed some as apostles [special messengers, representatives], some as prophets [who speak a new message from God to the people], some as evangelists [who spread the good news of salvation], and some as pastors and teachers [to shepherd and guide and instruct], [and He did this] to fully equip and perfect the saints (God’s people) for works of service, to build up the body of Christ [the church];</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From Him the whole body [the church, in all its various parts], joined and knitted firmly together by what every joint supplies, when each part is working properly, causes the body to grow and mature, building itself up in [unselfish] love.”</a:t>
            </a:r>
          </a:p>
          <a:p>
            <a:pPr defTabSz="914400">
              <a:lnSpc>
                <a:spcPct val="100000"/>
              </a:lnSpc>
              <a:defRPr sz="1200">
                <a:latin typeface="Calibri"/>
                <a:ea typeface="Calibri"/>
                <a:cs typeface="Calibri"/>
                <a:sym typeface="Calibri"/>
              </a:defRPr>
            </a:pPr>
            <a:r>
              <a:t>EPHESIANS 4:11-12, 16 AMP</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14"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Image"/>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Image"/>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Image"/>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Type a quote here."/>
          <p:cNvSpPr txBox="1"/>
          <p:nvPr>
            <p:ph type="body" sz="quarter" idx="13"/>
          </p:nvPr>
        </p:nvSpPr>
        <p:spPr>
          <a:xfrm>
            <a:off x="889000" y="2908300"/>
            <a:ext cx="11226800" cy="129794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Johnny Appleseed"/>
          <p:cNvSpPr txBox="1"/>
          <p:nvPr>
            <p:ph type="body" sz="quarter" idx="14"/>
          </p:nvPr>
        </p:nvSpPr>
        <p:spPr>
          <a:xfrm>
            <a:off x="406400" y="7789333"/>
            <a:ext cx="12192000" cy="863601"/>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Text"/>
          <p:cNvSpPr txBox="1"/>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Type a quote here."/>
          <p:cNvSpPr txBox="1"/>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Image"/>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Johnny Appleseed"/>
          <p:cNvSpPr txBox="1"/>
          <p:nvPr>
            <p:ph type="body" sz="quarter" idx="15"/>
          </p:nvPr>
        </p:nvSpPr>
        <p:spPr>
          <a:xfrm>
            <a:off x="5892800" y="7789333"/>
            <a:ext cx="6705600" cy="863601"/>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Image"/>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Alt">
    <p:spTree>
      <p:nvGrpSpPr>
        <p:cNvPr id="1" name=""/>
        <p:cNvGrpSpPr/>
        <p:nvPr/>
      </p:nvGrpSpPr>
      <p:grpSpPr>
        <a:xfrm>
          <a:off x="0" y="0"/>
          <a:ext cx="0" cy="0"/>
          <a:chOff x="0" y="0"/>
          <a:chExt cx="0" cy="0"/>
        </a:xfrm>
      </p:grpSpPr>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164" name="Title Text"/>
          <p:cNvSpPr txBox="1"/>
          <p:nvPr>
            <p:ph type="title"/>
          </p:nvPr>
        </p:nvSpPr>
        <p:spPr>
          <a:xfrm>
            <a:off x="975359" y="3029937"/>
            <a:ext cx="11054082" cy="2090703"/>
          </a:xfrm>
          <a:prstGeom prst="rect">
            <a:avLst/>
          </a:prstGeom>
        </p:spPr>
        <p:txBody>
          <a:bodyPr lIns="65023" tIns="65023" rIns="65023" bIns="65023" anchor="ctr"/>
          <a:lstStyle>
            <a:lvl1pPr algn="ctr" defTabSz="1300480">
              <a:lnSpc>
                <a:spcPct val="100000"/>
              </a:lnSpc>
              <a:spcBef>
                <a:spcPts val="0"/>
              </a:spcBef>
              <a:defRPr cap="none" sz="6200">
                <a:solidFill>
                  <a:srgbClr val="000000"/>
                </a:solidFill>
                <a:latin typeface="Calibri"/>
                <a:ea typeface="Calibri"/>
                <a:cs typeface="Calibri"/>
                <a:sym typeface="Calibri"/>
              </a:defRPr>
            </a:lvl1pPr>
          </a:lstStyle>
          <a:p>
            <a:pPr/>
            <a:r>
              <a:t>Title Text</a:t>
            </a:r>
          </a:p>
        </p:txBody>
      </p:sp>
      <p:sp>
        <p:nvSpPr>
          <p:cNvPr id="165"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1300480">
              <a:spcBef>
                <a:spcPts val="1000"/>
              </a:spcBef>
              <a:buClrTx/>
              <a:buSzTx/>
              <a:buFontTx/>
              <a:buNone/>
              <a:defRPr sz="4400">
                <a:solidFill>
                  <a:srgbClr val="888888"/>
                </a:solidFill>
                <a:latin typeface="Calibri"/>
                <a:ea typeface="Calibri"/>
                <a:cs typeface="Calibri"/>
                <a:sym typeface="Calibri"/>
              </a:defRPr>
            </a:lvl1pPr>
            <a:lvl2pPr marL="0" indent="457200" algn="ctr" defTabSz="1300480">
              <a:spcBef>
                <a:spcPts val="1000"/>
              </a:spcBef>
              <a:buClrTx/>
              <a:buSzTx/>
              <a:buFontTx/>
              <a:buNone/>
              <a:defRPr sz="4400">
                <a:solidFill>
                  <a:srgbClr val="888888"/>
                </a:solidFill>
                <a:latin typeface="Calibri"/>
                <a:ea typeface="Calibri"/>
                <a:cs typeface="Calibri"/>
                <a:sym typeface="Calibri"/>
              </a:defRPr>
            </a:lvl2pPr>
            <a:lvl3pPr marL="0" indent="914400" algn="ctr" defTabSz="1300480">
              <a:spcBef>
                <a:spcPts val="1000"/>
              </a:spcBef>
              <a:buClrTx/>
              <a:buSzTx/>
              <a:buFontTx/>
              <a:buNone/>
              <a:defRPr sz="4400">
                <a:solidFill>
                  <a:srgbClr val="888888"/>
                </a:solidFill>
                <a:latin typeface="Calibri"/>
                <a:ea typeface="Calibri"/>
                <a:cs typeface="Calibri"/>
                <a:sym typeface="Calibri"/>
              </a:defRPr>
            </a:lvl3pPr>
            <a:lvl4pPr marL="0" indent="1371600" algn="ctr" defTabSz="1300480">
              <a:spcBef>
                <a:spcPts val="1000"/>
              </a:spcBef>
              <a:buClrTx/>
              <a:buSzTx/>
              <a:buFontTx/>
              <a:buNone/>
              <a:defRPr sz="4400">
                <a:solidFill>
                  <a:srgbClr val="888888"/>
                </a:solidFill>
                <a:latin typeface="Calibri"/>
                <a:ea typeface="Calibri"/>
                <a:cs typeface="Calibri"/>
                <a:sym typeface="Calibri"/>
              </a:defRPr>
            </a:lvl4pPr>
            <a:lvl5pPr marL="0" indent="1828800" algn="ctr" defTabSz="1300480">
              <a:spcBef>
                <a:spcPts val="1000"/>
              </a:spcBef>
              <a:buClrTx/>
              <a:buSzTx/>
              <a:buFont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6" name="Slide Number"/>
          <p:cNvSpPr txBox="1"/>
          <p:nvPr>
            <p:ph type="sldNum" sz="quarter" idx="2"/>
          </p:nvPr>
        </p:nvSpPr>
        <p:spPr>
          <a:xfrm>
            <a:off x="11998689" y="9114112"/>
            <a:ext cx="355871" cy="371349"/>
          </a:xfrm>
          <a:prstGeom prst="rect">
            <a:avLst/>
          </a:prstGeom>
        </p:spPr>
        <p:txBody>
          <a:bodyPr lIns="65023" tIns="65023" rIns="65023" bIns="65023" anchor="ctr"/>
          <a:lstStyle>
            <a:lvl1pPr defTabSz="1300480">
              <a:lnSpc>
                <a:spcPct val="100000"/>
              </a:lnSpc>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Photo with Text 2">
    <p:spTree>
      <p:nvGrpSpPr>
        <p:cNvPr id="1" name=""/>
        <p:cNvGrpSpPr/>
        <p:nvPr/>
      </p:nvGrpSpPr>
      <p:grpSpPr>
        <a:xfrm>
          <a:off x="0" y="0"/>
          <a:ext cx="0" cy="0"/>
          <a:chOff x="0" y="0"/>
          <a:chExt cx="0" cy="0"/>
        </a:xfrm>
      </p:grpSpPr>
      <p:sp>
        <p:nvSpPr>
          <p:cNvPr id="173" name="lopez fam 080709 jpg  0034-small.jpg"/>
          <p:cNvSpPr/>
          <p:nvPr>
            <p:ph type="pic" sz="half" idx="13"/>
          </p:nvPr>
        </p:nvSpPr>
        <p:spPr>
          <a:xfrm>
            <a:off x="6496870" y="1219199"/>
            <a:ext cx="6503349" cy="7315201"/>
          </a:xfrm>
          <a:prstGeom prst="rect">
            <a:avLst/>
          </a:prstGeom>
        </p:spPr>
        <p:txBody>
          <a:bodyPr lIns="91439" tIns="45719" rIns="91439" bIns="45719">
            <a:noAutofit/>
          </a:bodyPr>
          <a:lstStyle/>
          <a:p>
            <a:pPr/>
          </a:p>
        </p:txBody>
      </p:sp>
      <p:sp>
        <p:nvSpPr>
          <p:cNvPr id="174" name="SLIDE TITLE"/>
          <p:cNvSpPr txBox="1"/>
          <p:nvPr>
            <p:ph type="body" sz="quarter" idx="14"/>
          </p:nvPr>
        </p:nvSpPr>
        <p:spPr>
          <a:xfrm>
            <a:off x="1168448" y="3271159"/>
            <a:ext cx="4029287" cy="841588"/>
          </a:xfrm>
          <a:prstGeom prst="rect">
            <a:avLst/>
          </a:prstGeom>
        </p:spPr>
        <p:txBody>
          <a:bodyPr wrap="none" lIns="27093" tIns="27093" rIns="27093" bIns="27093" anchor="ctr">
            <a:spAutoFit/>
          </a:bodyPr>
          <a:lstStyle>
            <a:lvl1pPr marL="0" indent="0" algn="ctr" defTabSz="880533">
              <a:spcBef>
                <a:spcPts val="0"/>
              </a:spcBef>
              <a:buClrTx/>
              <a:buSzTx/>
              <a:buFontTx/>
              <a:buNone/>
              <a:defRPr b="1" sz="5200">
                <a:solidFill>
                  <a:srgbClr val="51E4DD"/>
                </a:solidFill>
                <a:latin typeface="Helvetica"/>
                <a:ea typeface="Helvetica"/>
                <a:cs typeface="Helvetica"/>
                <a:sym typeface="Helvetica"/>
              </a:defRPr>
            </a:lvl1pPr>
          </a:lstStyle>
          <a:p>
            <a:pPr/>
            <a:r>
              <a:t>SLIDE TITLE</a:t>
            </a:r>
          </a:p>
        </p:txBody>
      </p:sp>
      <p:sp>
        <p:nvSpPr>
          <p:cNvPr id="175" name="Lorem ipsum dolor sit amet, consectetur adipiscing elit. Quisque bibendum massa vitae ligula sodales, eu porttitor nibh commodo. Duis pharetra lobortis volutpat."/>
          <p:cNvSpPr txBox="1"/>
          <p:nvPr>
            <p:ph type="body" sz="quarter" idx="15"/>
          </p:nvPr>
        </p:nvSpPr>
        <p:spPr>
          <a:xfrm>
            <a:off x="884737" y="3223620"/>
            <a:ext cx="4596709" cy="4219788"/>
          </a:xfrm>
          <a:prstGeom prst="rect">
            <a:avLst/>
          </a:prstGeom>
        </p:spPr>
        <p:txBody>
          <a:bodyPr lIns="27093" tIns="27093" rIns="27093" bIns="27093" anchor="ctr">
            <a:spAutoFit/>
          </a:bodyPr>
          <a:lstStyle>
            <a:lvl1pPr marL="0" indent="0" defTabSz="880533">
              <a:spcBef>
                <a:spcPts val="0"/>
              </a:spcBef>
              <a:buClrTx/>
              <a:buSzTx/>
              <a:buFontTx/>
              <a:buNone/>
              <a:defRPr>
                <a:solidFill>
                  <a:srgbClr val="6F8386"/>
                </a:solidFill>
                <a:latin typeface="Helvetica"/>
                <a:ea typeface="Helvetica"/>
                <a:cs typeface="Helvetica"/>
                <a:sym typeface="Helvetica"/>
              </a:defRPr>
            </a:lvl1pPr>
          </a:lstStyle>
          <a:p>
            <a:pPr/>
            <a:r>
              <a:t>Lorem ipsum dolor sit amet, consectetur adipiscing elit. Quisque bibendum massa vitae ligula sodales, eu porttitor nibh commodo. Duis pharetra lobortis volutpat.</a:t>
            </a:r>
          </a:p>
        </p:txBody>
      </p:sp>
      <p:sp>
        <p:nvSpPr>
          <p:cNvPr id="176" name="Slide Number"/>
          <p:cNvSpPr txBox="1"/>
          <p:nvPr>
            <p:ph type="sldNum" sz="quarter" idx="2"/>
          </p:nvPr>
        </p:nvSpPr>
        <p:spPr>
          <a:xfrm>
            <a:off x="6352590" y="8195733"/>
            <a:ext cx="292846" cy="295488"/>
          </a:xfrm>
          <a:prstGeom prst="rect">
            <a:avLst/>
          </a:prstGeom>
        </p:spPr>
        <p:txBody>
          <a:bodyPr lIns="27093" tIns="27093" rIns="27093" bIns="27093"/>
          <a:lstStyle>
            <a:lvl1pPr algn="ctr" defTabSz="880533">
              <a:lnSpc>
                <a:spcPct val="100000"/>
              </a:lnSpc>
              <a:defRPr sz="16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000000"/>
        </a:solidFill>
      </p:bgPr>
    </p:bg>
    <p:spTree>
      <p:nvGrpSpPr>
        <p:cNvPr id="1" name=""/>
        <p:cNvGrpSpPr/>
        <p:nvPr/>
      </p:nvGrpSpPr>
      <p:grpSpPr>
        <a:xfrm>
          <a:off x="0" y="0"/>
          <a:ext cx="0" cy="0"/>
          <a:chOff x="0" y="0"/>
          <a:chExt cx="0" cy="0"/>
        </a:xfrm>
      </p:grpSpPr>
      <p:sp>
        <p:nvSpPr>
          <p:cNvPr id="183" name="Slide Number"/>
          <p:cNvSpPr txBox="1"/>
          <p:nvPr>
            <p:ph type="sldNum" sz="quarter" idx="2"/>
          </p:nvPr>
        </p:nvSpPr>
        <p:spPr>
          <a:xfrm>
            <a:off x="6352590" y="8195733"/>
            <a:ext cx="292846" cy="295488"/>
          </a:xfrm>
          <a:prstGeom prst="rect">
            <a:avLst/>
          </a:prstGeom>
        </p:spPr>
        <p:txBody>
          <a:bodyPr lIns="27093" tIns="27093" rIns="27093" bIns="27093"/>
          <a:lstStyle>
            <a:lvl1pPr algn="ctr" defTabSz="587022">
              <a:lnSpc>
                <a:spcPct val="100000"/>
              </a:lnSpc>
              <a:defRPr sz="16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Image"/>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Line"/>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25"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35"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222222"/>
        </a:solidFill>
      </p:bgPr>
    </p:bg>
    <p:spTree>
      <p:nvGrpSpPr>
        <p:cNvPr id="1" name=""/>
        <p:cNvGrpSpPr/>
        <p:nvPr/>
      </p:nvGrpSpPr>
      <p:grpSpPr>
        <a:xfrm>
          <a:off x="0" y="0"/>
          <a:ext cx="0" cy="0"/>
          <a:chOff x="0" y="0"/>
          <a:chExt cx="0" cy="0"/>
        </a:xfrm>
      </p:grpSpPr>
      <p:sp>
        <p:nvSpPr>
          <p:cNvPr id="43" name="Title Text"/>
          <p:cNvSpPr txBox="1"/>
          <p:nvPr>
            <p:ph type="title"/>
          </p:nvPr>
        </p:nvSpPr>
        <p:spPr>
          <a:xfrm>
            <a:off x="406400" y="4038600"/>
            <a:ext cx="12192000" cy="4521200"/>
          </a:xfrm>
          <a:prstGeom prst="rect">
            <a:avLst/>
          </a:prstGeom>
        </p:spPr>
        <p:txBody>
          <a:bodyPr/>
          <a:lstStyle>
            <a:lvl1pPr>
              <a:spcBef>
                <a:spcPts val="0"/>
              </a:spcBef>
              <a:defRPr sz="17000"/>
            </a:lvl1pPr>
          </a:lstStyle>
          <a:p>
            <a:pPr/>
            <a:r>
              <a:t>Title Text</a:t>
            </a:r>
          </a:p>
        </p:txBody>
      </p:sp>
      <p:sp>
        <p:nvSpPr>
          <p:cNvPr id="44"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Image"/>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Title Text"/>
          <p:cNvSpPr txBox="1"/>
          <p:nvPr>
            <p:ph type="title"/>
          </p:nvPr>
        </p:nvSpPr>
        <p:spPr>
          <a:xfrm>
            <a:off x="5892800" y="6426200"/>
            <a:ext cx="6705600" cy="2705100"/>
          </a:xfrm>
          <a:prstGeom prst="rect">
            <a:avLst/>
          </a:prstGeom>
        </p:spPr>
        <p:txBody>
          <a:bodyPr/>
          <a:lstStyle>
            <a:lvl1pPr>
              <a:spcBef>
                <a:spcPts val="0"/>
              </a:spcBef>
              <a:defRPr sz="17000"/>
            </a:lvl1pPr>
          </a:lstStyle>
          <a:p>
            <a:pPr/>
            <a:r>
              <a:t>Title Text</a:t>
            </a:r>
          </a:p>
        </p:txBody>
      </p:sp>
      <p:sp>
        <p:nvSpPr>
          <p:cNvPr id="54" name="Body Level One…"/>
          <p:cNvSpPr txBox="1"/>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Title Text"/>
          <p:cNvSpPr txBox="1"/>
          <p:nvPr>
            <p:ph type="title"/>
          </p:nvPr>
        </p:nvSpPr>
        <p:spPr>
          <a:prstGeom prst="rect">
            <a:avLst/>
          </a:prstGeom>
        </p:spPr>
        <p:txBody>
          <a:bodyPr/>
          <a:lstStyle/>
          <a:p>
            <a:pPr/>
            <a:r>
              <a:t>Title Text</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8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Title Text"/>
          <p:cNvSpPr txBox="1"/>
          <p:nvPr>
            <p:ph type="title"/>
          </p:nvPr>
        </p:nvSpPr>
        <p:spPr>
          <a:prstGeom prst="rect">
            <a:avLst/>
          </a:prstGeom>
        </p:spPr>
        <p:txBody>
          <a:bodyPr/>
          <a:lstStyle/>
          <a:p>
            <a:pPr/>
            <a:r>
              <a:t>Title Text</a:t>
            </a:r>
          </a:p>
        </p:txBody>
      </p:sp>
      <p:sp>
        <p:nvSpPr>
          <p:cNvPr id="8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Image"/>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Title Text"/>
          <p:cNvSpPr txBox="1"/>
          <p:nvPr>
            <p:ph type="title"/>
          </p:nvPr>
        </p:nvSpPr>
        <p:spPr>
          <a:xfrm>
            <a:off x="406400" y="1536700"/>
            <a:ext cx="6299200" cy="723900"/>
          </a:xfrm>
          <a:prstGeom prst="rect">
            <a:avLst/>
          </a:prstGeom>
        </p:spPr>
        <p:txBody>
          <a:bodyPr/>
          <a:lstStyle/>
          <a:p>
            <a:pPr/>
            <a:r>
              <a:t>Title Text</a:t>
            </a:r>
          </a:p>
        </p:txBody>
      </p:sp>
      <p:sp>
        <p:nvSpPr>
          <p:cNvPr id="94" name="Body Level One…"/>
          <p:cNvSpPr txBox="1"/>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Title Text"/>
          <p:cNvSpPr txBox="1"/>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Body Level One…"/>
          <p:cNvSpPr txBox="1"/>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 Id="rId3" Type="http://schemas.openxmlformats.org/officeDocument/2006/relationships/image" Target="../media/image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prstGeom prst="rect">
            <a:avLst/>
          </a:prstGeom>
        </p:spPr>
        <p:txBody>
          <a:bodyPr/>
          <a:lstStyle/>
          <a:p>
            <a:pPr/>
          </a:p>
        </p:txBody>
      </p:sp>
      <p:sp>
        <p:nvSpPr>
          <p:cNvPr id="193" name="Subtitle 2"/>
          <p:cNvSpPr txBox="1"/>
          <p:nvPr>
            <p:ph type="body" sz="quarter" idx="1"/>
          </p:nvPr>
        </p:nvSpPr>
        <p:spPr>
          <a:prstGeom prst="rect">
            <a:avLst/>
          </a:prstGeom>
        </p:spPr>
        <p:txBody>
          <a:bodyPr/>
          <a:lstStyle/>
          <a:p>
            <a:pPr/>
          </a:p>
        </p:txBody>
      </p:sp>
      <p:pic>
        <p:nvPicPr>
          <p:cNvPr id="194" name="Picture 2" descr="Picture 2"/>
          <p:cNvPicPr>
            <a:picLocks noChangeAspect="1"/>
          </p:cNvPicPr>
          <p:nvPr/>
        </p:nvPicPr>
        <p:blipFill>
          <a:blip r:embed="rId3">
            <a:extLst/>
          </a:blip>
          <a:stretch>
            <a:fillRect/>
          </a:stretch>
        </p:blipFill>
        <p:spPr>
          <a:xfrm>
            <a:off x="-1" y="-1"/>
            <a:ext cx="13869532" cy="10401585"/>
          </a:xfrm>
          <a:prstGeom prst="rect">
            <a:avLst/>
          </a:prstGeom>
          <a:ln w="12700">
            <a:miter lim="400000"/>
          </a:ln>
        </p:spPr>
      </p:pic>
      <p:sp>
        <p:nvSpPr>
          <p:cNvPr id="195" name="The Church God's Orphan Redemption Plan"/>
          <p:cNvSpPr txBox="1"/>
          <p:nvPr/>
        </p:nvSpPr>
        <p:spPr>
          <a:xfrm>
            <a:off x="257884" y="87488"/>
            <a:ext cx="12746916"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sz="7500">
                <a:solidFill>
                  <a:srgbClr val="FFFFFF"/>
                </a:solidFill>
                <a:latin typeface="Avenir Heavy"/>
                <a:ea typeface="Avenir Heavy"/>
                <a:cs typeface="Avenir Heavy"/>
                <a:sym typeface="Avenir Heavy"/>
              </a:defRPr>
            </a:lvl1pPr>
          </a:lstStyle>
          <a:p>
            <a:pPr/>
            <a:r>
              <a:t>The Church God's Orphan Redemption Plan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Text"/>
          <p:cNvSpPr txBox="1"/>
          <p:nvPr>
            <p:ph type="body" idx="13"/>
          </p:nvPr>
        </p:nvSpPr>
        <p:spPr>
          <a:prstGeom prst="rect">
            <a:avLst/>
          </a:prstGeom>
        </p:spPr>
        <p:txBody>
          <a:bodyPr/>
          <a:lstStyle/>
          <a:p>
            <a:pPr/>
            <a:r>
              <a:t>Text</a:t>
            </a:r>
          </a:p>
        </p:txBody>
      </p:sp>
      <p:sp>
        <p:nvSpPr>
          <p:cNvPr id="222" name="The Reality of Orphan Care"/>
          <p:cNvSpPr txBox="1"/>
          <p:nvPr>
            <p:ph type="title"/>
          </p:nvPr>
        </p:nvSpPr>
        <p:spPr>
          <a:xfrm>
            <a:off x="950709" y="254309"/>
            <a:ext cx="12219914" cy="1149579"/>
          </a:xfrm>
          <a:prstGeom prst="rect">
            <a:avLst/>
          </a:prstGeom>
        </p:spPr>
        <p:txBody>
          <a:bodyPr/>
          <a:lstStyle/>
          <a:p>
            <a:pPr marL="1101436" indent="-872836" defTabSz="457200">
              <a:lnSpc>
                <a:spcPct val="107916"/>
              </a:lnSpc>
              <a:spcBef>
                <a:spcPts val="800"/>
              </a:spcBef>
              <a:buSzPct val="100000"/>
              <a:buAutoNum type="arabicPeriod" startAt="1"/>
              <a:defRPr b="1" cap="none" sz="4200">
                <a:solidFill>
                  <a:srgbClr val="FFFFFF"/>
                </a:solidFill>
                <a:uFill>
                  <a:solidFill>
                    <a:srgbClr val="000000"/>
                  </a:solidFill>
                </a:uFill>
                <a:latin typeface="Trebuchet MS"/>
                <a:ea typeface="Trebuchet MS"/>
                <a:cs typeface="Trebuchet MS"/>
                <a:sym typeface="Trebuchet MS"/>
              </a:defRPr>
            </a:pPr>
            <a:r>
              <a:t>The </a:t>
            </a:r>
            <a:r>
              <a:rPr u="sng"/>
              <a:t>Reality</a:t>
            </a:r>
            <a:r>
              <a:t> of Orphan Care</a:t>
            </a:r>
          </a:p>
        </p:txBody>
      </p:sp>
      <p:sp>
        <p:nvSpPr>
          <p:cNvPr id="223" name="The Reality of Orphan Care…"/>
          <p:cNvSpPr txBox="1"/>
          <p:nvPr>
            <p:ph type="body" idx="1"/>
          </p:nvPr>
        </p:nvSpPr>
        <p:spPr>
          <a:xfrm>
            <a:off x="504096" y="1668538"/>
            <a:ext cx="12192001" cy="7239189"/>
          </a:xfrm>
          <a:prstGeom prst="rect">
            <a:avLst/>
          </a:prstGeom>
        </p:spPr>
        <p:txBody>
          <a:bodyPr/>
          <a:lstStyle/>
          <a:p>
            <a:pPr marL="498763" indent="-270163" defTabSz="457200">
              <a:lnSpc>
                <a:spcPct val="107916"/>
              </a:lnSpc>
              <a:spcBef>
                <a:spcPts val="800"/>
              </a:spcBef>
              <a:buClrTx/>
              <a:buSzPct val="100000"/>
              <a:buFontTx/>
              <a:buAutoNum type="arabicPeriod" startAt="1"/>
              <a:defRPr sz="1300">
                <a:solidFill>
                  <a:srgbClr val="000000"/>
                </a:solidFill>
                <a:uFill>
                  <a:solidFill>
                    <a:srgbClr val="000000"/>
                  </a:solidFill>
                </a:uFill>
                <a:latin typeface="Trebuchet MS"/>
                <a:ea typeface="Trebuchet MS"/>
                <a:cs typeface="Trebuchet MS"/>
                <a:sym typeface="Trebuchet MS"/>
              </a:defRPr>
            </a:pPr>
            <a:r>
              <a:t>The </a:t>
            </a:r>
            <a:r>
              <a:rPr u="sng"/>
              <a:t>Reality</a:t>
            </a:r>
            <a:r>
              <a:t> of Orphan Care</a:t>
            </a:r>
          </a:p>
          <a:p>
            <a:pPr marL="0" indent="0">
              <a:buClrTx/>
              <a:buSzTx/>
              <a:buFontTx/>
              <a:buNone/>
              <a:defRPr b="1" sz="3700">
                <a:solidFill>
                  <a:srgbClr val="FFFFFF"/>
                </a:solidFill>
                <a:latin typeface="Avenir Next"/>
                <a:ea typeface="Avenir Next"/>
                <a:cs typeface="Avenir Next"/>
                <a:sym typeface="Avenir Next"/>
              </a:defRPr>
            </a:pPr>
            <a:r>
              <a:rPr u="sng"/>
              <a:t>Heart</a:t>
            </a:r>
            <a:r>
              <a:t> of the Father</a:t>
            </a:r>
          </a:p>
          <a:p>
            <a:pPr marL="0" indent="0">
              <a:buClrTx/>
              <a:buSzTx/>
              <a:buFontTx/>
              <a:buNone/>
              <a:defRPr sz="3700">
                <a:solidFill>
                  <a:srgbClr val="FFFFFF"/>
                </a:solidFill>
              </a:defRPr>
            </a:pPr>
            <a:r>
              <a:t>Matthew 18:5  (NIV) | </a:t>
            </a:r>
            <a:r>
              <a:rPr baseline="31999"/>
              <a:t>5 </a:t>
            </a:r>
            <a:r>
              <a:t>And whoever welcomes one such child in my name welcomes me.</a:t>
            </a:r>
          </a:p>
          <a:p>
            <a:pPr marL="0" indent="0">
              <a:buClrTx/>
              <a:buSzTx/>
              <a:buFontTx/>
              <a:buNone/>
              <a:defRPr b="1" sz="3700">
                <a:solidFill>
                  <a:srgbClr val="FFFFFF"/>
                </a:solidFill>
                <a:latin typeface="Avenir Next"/>
                <a:ea typeface="Avenir Next"/>
                <a:cs typeface="Avenir Next"/>
                <a:sym typeface="Avenir Next"/>
              </a:defRPr>
            </a:pPr>
            <a:r>
              <a:rPr u="sng"/>
              <a:t>Help</a:t>
            </a:r>
            <a:r>
              <a:t> from the Father</a:t>
            </a:r>
          </a:p>
          <a:p>
            <a:pPr marL="0" indent="0">
              <a:buClrTx/>
              <a:buSzTx/>
              <a:buFontTx/>
              <a:buNone/>
            </a:pPr>
            <a:r>
              <a:rPr sz="3700">
                <a:solidFill>
                  <a:srgbClr val="FFFFFF"/>
                </a:solidFill>
              </a:rPr>
              <a:t>Matthew 25:40b (NIV) | … ‘Truly I tell you, whatever you did for one of the least of these brothers and sisters of mine, you did for me</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2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37FA0"/>
        </a:solidFill>
      </p:bgPr>
    </p:bg>
    <p:spTree>
      <p:nvGrpSpPr>
        <p:cNvPr id="1" name=""/>
        <p:cNvGrpSpPr/>
        <p:nvPr/>
      </p:nvGrpSpPr>
      <p:grpSpPr>
        <a:xfrm>
          <a:off x="0" y="0"/>
          <a:ext cx="0" cy="0"/>
          <a:chOff x="0" y="0"/>
          <a:chExt cx="0" cy="0"/>
        </a:xfrm>
      </p:grpSpPr>
      <p:pic>
        <p:nvPicPr>
          <p:cNvPr id="225" name="thekeepgraph.png" descr="thekeepgraph.png"/>
          <p:cNvPicPr>
            <a:picLocks noChangeAspect="1"/>
          </p:cNvPicPr>
          <p:nvPr/>
        </p:nvPicPr>
        <p:blipFill>
          <a:blip r:embed="rId2">
            <a:extLst/>
          </a:blip>
          <a:stretch>
            <a:fillRect/>
          </a:stretch>
        </p:blipFill>
        <p:spPr>
          <a:xfrm>
            <a:off x="7142308" y="2270563"/>
            <a:ext cx="5212473" cy="5212473"/>
          </a:xfrm>
          <a:prstGeom prst="rect">
            <a:avLst/>
          </a:prstGeom>
          <a:ln w="12700">
            <a:miter lim="400000"/>
          </a:ln>
        </p:spPr>
      </p:pic>
      <p:sp>
        <p:nvSpPr>
          <p:cNvPr id="226" name="HOLISTIC…"/>
          <p:cNvSpPr txBox="1"/>
          <p:nvPr/>
        </p:nvSpPr>
        <p:spPr>
          <a:xfrm>
            <a:off x="0" y="380416"/>
            <a:ext cx="5749804" cy="872828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ctr" defTabSz="582506">
              <a:lnSpc>
                <a:spcPct val="200000"/>
              </a:lnSpc>
              <a:spcBef>
                <a:spcPts val="0"/>
              </a:spcBef>
              <a:defRPr b="1" sz="9500">
                <a:solidFill>
                  <a:srgbClr val="FFD479"/>
                </a:solidFill>
                <a:latin typeface="Helvetica"/>
                <a:ea typeface="Helvetica"/>
                <a:cs typeface="Helvetica"/>
                <a:sym typeface="Helvetica"/>
              </a:defRPr>
            </a:pPr>
            <a:r>
              <a:t>H</a:t>
            </a:r>
            <a:r>
              <a:rPr sz="7600"/>
              <a:t>OLISTIC</a:t>
            </a:r>
            <a:endParaRPr sz="7600"/>
          </a:p>
          <a:p>
            <a:pPr algn="ctr" defTabSz="582506">
              <a:lnSpc>
                <a:spcPct val="200000"/>
              </a:lnSpc>
              <a:spcBef>
                <a:spcPts val="0"/>
              </a:spcBef>
              <a:defRPr b="1" sz="7600">
                <a:solidFill>
                  <a:srgbClr val="FFD479"/>
                </a:solidFill>
                <a:latin typeface="Helvetica"/>
                <a:ea typeface="Helvetica"/>
                <a:cs typeface="Helvetica"/>
                <a:sym typeface="Helvetica"/>
              </a:defRPr>
            </a:pPr>
            <a:r>
              <a:t>ORPHAN</a:t>
            </a:r>
          </a:p>
          <a:p>
            <a:pPr algn="ctr" defTabSz="582506">
              <a:lnSpc>
                <a:spcPct val="200000"/>
              </a:lnSpc>
              <a:spcBef>
                <a:spcPts val="0"/>
              </a:spcBef>
              <a:defRPr b="1" sz="7600">
                <a:solidFill>
                  <a:srgbClr val="FFD479"/>
                </a:solidFill>
                <a:latin typeface="Helvetica"/>
                <a:ea typeface="Helvetica"/>
                <a:cs typeface="Helvetica"/>
                <a:sym typeface="Helvetica"/>
              </a:defRPr>
            </a:pPr>
            <a:r>
              <a:t>CARE</a:t>
            </a:r>
          </a:p>
          <a:p>
            <a:pPr algn="ctr" defTabSz="582506">
              <a:lnSpc>
                <a:spcPct val="200000"/>
              </a:lnSpc>
              <a:spcBef>
                <a:spcPts val="0"/>
              </a:spcBef>
              <a:defRPr b="1" sz="7600">
                <a:solidFill>
                  <a:srgbClr val="FFD479"/>
                </a:solidFill>
                <a:latin typeface="Helvetica"/>
                <a:ea typeface="Helvetica"/>
                <a:cs typeface="Helvetica"/>
                <a:sym typeface="Helvetica"/>
              </a:defRPr>
            </a:pPr>
            <a:r>
              <a:t>CULTURE</a:t>
            </a:r>
          </a:p>
        </p:txBody>
      </p:sp>
      <p:sp>
        <p:nvSpPr>
          <p:cNvPr id="227" name="Rectangle"/>
          <p:cNvSpPr/>
          <p:nvPr/>
        </p:nvSpPr>
        <p:spPr>
          <a:xfrm>
            <a:off x="6502400" y="1219199"/>
            <a:ext cx="6492188" cy="7315202"/>
          </a:xfrm>
          <a:prstGeom prst="rect">
            <a:avLst/>
          </a:prstGeom>
          <a:solidFill>
            <a:srgbClr val="FFFFFF"/>
          </a:solidFill>
          <a:ln w="12700">
            <a:miter lim="400000"/>
          </a:ln>
          <a:effectLst>
            <a:outerShdw sx="100000" sy="100000" kx="0" ky="0" algn="b" rotWithShape="0" blurRad="12700" dist="0" dir="5400000">
              <a:srgbClr val="000000">
                <a:alpha val="50000"/>
              </a:srgbClr>
            </a:outerShdw>
          </a:effectLst>
        </p:spPr>
        <p:txBody>
          <a:bodyPr lIns="27093" tIns="27093" rIns="27093" bIns="27093" anchor="ctr"/>
          <a:lstStyle/>
          <a:p>
            <a:pPr indent="40640" algn="ctr" defTabSz="880533">
              <a:spcBef>
                <a:spcPts val="0"/>
              </a:spcBef>
              <a:defRPr sz="1800">
                <a:solidFill>
                  <a:srgbClr val="FFFFFF"/>
                </a:solidFill>
                <a:latin typeface="Helvetica Light"/>
                <a:ea typeface="Helvetica Light"/>
                <a:cs typeface="Helvetica Light"/>
                <a:sym typeface="Helvetica Light"/>
              </a:defRPr>
            </a:pPr>
          </a:p>
        </p:txBody>
      </p:sp>
      <p:pic>
        <p:nvPicPr>
          <p:cNvPr id="228" name="IMG_0832.JPG" descr="IMG_0832.JPG"/>
          <p:cNvPicPr>
            <a:picLocks noChangeAspect="1"/>
          </p:cNvPicPr>
          <p:nvPr/>
        </p:nvPicPr>
        <p:blipFill>
          <a:blip r:embed="rId3">
            <a:extLst/>
          </a:blip>
          <a:stretch>
            <a:fillRect/>
          </a:stretch>
        </p:blipFill>
        <p:spPr>
          <a:xfrm>
            <a:off x="5420369" y="-1"/>
            <a:ext cx="8656250" cy="97536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691A4"/>
        </a:solidFill>
      </p:bgPr>
    </p:bg>
    <p:spTree>
      <p:nvGrpSpPr>
        <p:cNvPr id="1" name=""/>
        <p:cNvGrpSpPr/>
        <p:nvPr/>
      </p:nvGrpSpPr>
      <p:grpSpPr>
        <a:xfrm>
          <a:off x="0" y="0"/>
          <a:ext cx="0" cy="0"/>
          <a:chOff x="0" y="0"/>
          <a:chExt cx="0" cy="0"/>
        </a:xfrm>
      </p:grpSpPr>
      <p:sp>
        <p:nvSpPr>
          <p:cNvPr id="230" name="Rectangle"/>
          <p:cNvSpPr/>
          <p:nvPr/>
        </p:nvSpPr>
        <p:spPr>
          <a:xfrm>
            <a:off x="6502400" y="1219199"/>
            <a:ext cx="6492187" cy="7315201"/>
          </a:xfrm>
          <a:prstGeom prst="rect">
            <a:avLst/>
          </a:prstGeom>
          <a:solidFill>
            <a:srgbClr val="FFFFFF"/>
          </a:solidFill>
          <a:ln w="12700">
            <a:miter lim="400000"/>
          </a:ln>
          <a:effectLst>
            <a:outerShdw sx="100000" sy="100000" kx="0" ky="0" algn="b" rotWithShape="0" blurRad="12700" dist="0" dir="5400000">
              <a:srgbClr val="000000">
                <a:alpha val="50000"/>
              </a:srgbClr>
            </a:outerShdw>
          </a:effectLst>
        </p:spPr>
        <p:txBody>
          <a:bodyPr lIns="27093" tIns="27093" rIns="27093" bIns="27093" anchor="ctr"/>
          <a:lstStyle/>
          <a:p>
            <a:pPr algn="ctr" defTabSz="880533">
              <a:spcBef>
                <a:spcPts val="0"/>
              </a:spcBef>
              <a:defRPr>
                <a:solidFill>
                  <a:srgbClr val="FFFFFF"/>
                </a:solidFill>
                <a:latin typeface="Helvetica Light"/>
                <a:ea typeface="Helvetica Light"/>
                <a:cs typeface="Helvetica Light"/>
                <a:sym typeface="Helvetica Light"/>
              </a:defRPr>
            </a:pPr>
          </a:p>
        </p:txBody>
      </p:sp>
      <p:pic>
        <p:nvPicPr>
          <p:cNvPr id="231" name="thekeepgraph.png" descr="thekeepgraph.png"/>
          <p:cNvPicPr>
            <a:picLocks noChangeAspect="1"/>
          </p:cNvPicPr>
          <p:nvPr>
            <p:ph type="pic" idx="13"/>
          </p:nvPr>
        </p:nvPicPr>
        <p:blipFill>
          <a:blip r:embed="rId3">
            <a:extLst/>
          </a:blip>
          <a:srcRect l="0" t="0" r="0" b="0"/>
          <a:stretch>
            <a:fillRect/>
          </a:stretch>
        </p:blipFill>
        <p:spPr>
          <a:xfrm>
            <a:off x="7142308" y="2270564"/>
            <a:ext cx="5212472" cy="5212472"/>
          </a:xfrm>
          <a:prstGeom prst="rect">
            <a:avLst/>
          </a:prstGeom>
        </p:spPr>
      </p:pic>
      <p:sp>
        <p:nvSpPr>
          <p:cNvPr id="232" name="YOUR…"/>
          <p:cNvSpPr txBox="1"/>
          <p:nvPr>
            <p:ph type="body" idx="14"/>
          </p:nvPr>
        </p:nvSpPr>
        <p:spPr>
          <a:xfrm>
            <a:off x="186257" y="1001606"/>
            <a:ext cx="5993670" cy="7750388"/>
          </a:xfrm>
          <a:prstGeom prst="rect">
            <a:avLst/>
          </a:prstGeom>
        </p:spPr>
        <p:txBody>
          <a:bodyPr/>
          <a:lstStyle/>
          <a:p>
            <a:pPr>
              <a:defRPr sz="8400">
                <a:solidFill>
                  <a:srgbClr val="F6BA6B"/>
                </a:solidFill>
              </a:defRPr>
            </a:pPr>
            <a:r>
              <a:t>YOUR </a:t>
            </a:r>
          </a:p>
          <a:p>
            <a:pPr>
              <a:defRPr sz="8400">
                <a:solidFill>
                  <a:srgbClr val="F6BA6B"/>
                </a:solidFill>
              </a:defRPr>
            </a:pPr>
            <a:r>
              <a:t>CHURCH’S</a:t>
            </a:r>
          </a:p>
          <a:p>
            <a:pPr>
              <a:defRPr sz="8400">
                <a:solidFill>
                  <a:srgbClr val="F6BA6B"/>
                </a:solidFill>
              </a:defRPr>
            </a:pPr>
            <a:r>
              <a:t>HOLISTIC</a:t>
            </a:r>
          </a:p>
          <a:p>
            <a:pPr>
              <a:defRPr sz="8400">
                <a:solidFill>
                  <a:srgbClr val="F6BA6B"/>
                </a:solidFill>
              </a:defRPr>
            </a:pPr>
            <a:r>
              <a:t>ORPHAN</a:t>
            </a:r>
          </a:p>
          <a:p>
            <a:pPr>
              <a:defRPr sz="8400">
                <a:solidFill>
                  <a:srgbClr val="F6BA6B"/>
                </a:solidFill>
              </a:defRPr>
            </a:pPr>
            <a:r>
              <a:t>CARE</a:t>
            </a:r>
          </a:p>
          <a:p>
            <a:pPr>
              <a:defRPr sz="8400">
                <a:solidFill>
                  <a:srgbClr val="F6BA6B"/>
                </a:solidFill>
              </a:defRPr>
            </a:pPr>
            <a:r>
              <a:t>CULTURE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Picture 2" descr="Picture 2"/>
          <p:cNvPicPr>
            <a:picLocks noChangeAspect="1"/>
          </p:cNvPicPr>
          <p:nvPr/>
        </p:nvPicPr>
        <p:blipFill>
          <a:blip r:embed="rId3">
            <a:extLst/>
          </a:blip>
          <a:stretch>
            <a:fillRect/>
          </a:stretch>
        </p:blipFill>
        <p:spPr>
          <a:xfrm>
            <a:off x="-12421" y="1"/>
            <a:ext cx="13005506" cy="97536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Text"/>
          <p:cNvSpPr txBox="1"/>
          <p:nvPr>
            <p:ph type="body" idx="13"/>
          </p:nvPr>
        </p:nvSpPr>
        <p:spPr>
          <a:prstGeom prst="rect">
            <a:avLst/>
          </a:prstGeom>
        </p:spPr>
        <p:txBody>
          <a:bodyPr/>
          <a:lstStyle/>
          <a:p>
            <a:pPr/>
            <a:r>
              <a:t>Text</a:t>
            </a:r>
          </a:p>
        </p:txBody>
      </p:sp>
      <p:sp>
        <p:nvSpPr>
          <p:cNvPr id="241" name="The Rewards of Orphan Care"/>
          <p:cNvSpPr txBox="1"/>
          <p:nvPr>
            <p:ph type="title"/>
          </p:nvPr>
        </p:nvSpPr>
        <p:spPr>
          <a:xfrm>
            <a:off x="1020492" y="282222"/>
            <a:ext cx="12192001" cy="723901"/>
          </a:xfrm>
          <a:prstGeom prst="rect">
            <a:avLst/>
          </a:prstGeom>
        </p:spPr>
        <p:txBody>
          <a:bodyPr/>
          <a:lstStyle/>
          <a:p>
            <a:pPr marL="1077537" indent="-883227" defTabSz="388620">
              <a:lnSpc>
                <a:spcPct val="107916"/>
              </a:lnSpc>
              <a:spcBef>
                <a:spcPts val="600"/>
              </a:spcBef>
              <a:buSzPct val="100000"/>
              <a:buAutoNum type="arabicPeriod" startAt="3"/>
              <a:defRPr cap="none" sz="4250">
                <a:solidFill>
                  <a:srgbClr val="FFFFFF"/>
                </a:solidFill>
                <a:uFill>
                  <a:solidFill>
                    <a:srgbClr val="000000"/>
                  </a:solidFill>
                </a:uFill>
                <a:latin typeface="Trebuchet MS"/>
                <a:ea typeface="Trebuchet MS"/>
                <a:cs typeface="Trebuchet MS"/>
                <a:sym typeface="Trebuchet MS"/>
              </a:defRPr>
            </a:pPr>
            <a:r>
              <a:t>The </a:t>
            </a:r>
            <a:r>
              <a:rPr u="sng"/>
              <a:t>Rewards</a:t>
            </a:r>
            <a:r>
              <a:t> of Orphan Care</a:t>
            </a:r>
          </a:p>
        </p:txBody>
      </p:sp>
      <p:sp>
        <p:nvSpPr>
          <p:cNvPr id="242" name="Personal transformation…"/>
          <p:cNvSpPr txBox="1"/>
          <p:nvPr>
            <p:ph type="body" idx="1"/>
          </p:nvPr>
        </p:nvSpPr>
        <p:spPr>
          <a:prstGeom prst="rect">
            <a:avLst/>
          </a:prstGeom>
        </p:spPr>
        <p:txBody>
          <a:bodyPr/>
          <a:lstStyle/>
          <a:p>
            <a:pPr marL="1267690" indent="-1039090" defTabSz="457200">
              <a:lnSpc>
                <a:spcPct val="107916"/>
              </a:lnSpc>
              <a:spcBef>
                <a:spcPts val="800"/>
              </a:spcBef>
              <a:buClrTx/>
              <a:buSzPct val="100000"/>
              <a:buFontTx/>
              <a:buAutoNum type="arabicPeriod" startAt="3"/>
              <a:defRPr sz="5000">
                <a:solidFill>
                  <a:srgbClr val="FFFFFF"/>
                </a:solidFill>
                <a:uFill>
                  <a:solidFill>
                    <a:srgbClr val="000000"/>
                  </a:solidFill>
                </a:uFill>
                <a:latin typeface="Trebuchet MS"/>
                <a:ea typeface="Trebuchet MS"/>
                <a:cs typeface="Trebuchet MS"/>
                <a:sym typeface="Trebuchet MS"/>
              </a:defRPr>
            </a:pPr>
          </a:p>
          <a:p>
            <a:pPr marL="1475509" indent="-789709" defTabSz="457200">
              <a:lnSpc>
                <a:spcPct val="150000"/>
              </a:lnSpc>
              <a:spcBef>
                <a:spcPts val="800"/>
              </a:spcBef>
              <a:buClrTx/>
              <a:buSzPct val="100000"/>
              <a:buFont typeface="Symbol"/>
              <a:buChar char="·"/>
              <a:defRPr sz="3800">
                <a:solidFill>
                  <a:srgbClr val="FFFFFF"/>
                </a:solidFill>
                <a:uFill>
                  <a:solidFill>
                    <a:srgbClr val="000000"/>
                  </a:solidFill>
                </a:uFill>
                <a:latin typeface="Trebuchet MS"/>
                <a:ea typeface="Trebuchet MS"/>
                <a:cs typeface="Trebuchet MS"/>
                <a:sym typeface="Trebuchet MS"/>
              </a:defRPr>
            </a:pPr>
            <a:r>
              <a:t>Personal </a:t>
            </a:r>
            <a:r>
              <a:rPr u="sng"/>
              <a:t>transformation</a:t>
            </a:r>
          </a:p>
          <a:p>
            <a:pPr marL="1475509" indent="-789709" defTabSz="457200">
              <a:lnSpc>
                <a:spcPct val="150000"/>
              </a:lnSpc>
              <a:spcBef>
                <a:spcPts val="800"/>
              </a:spcBef>
              <a:buClrTx/>
              <a:buSzPct val="100000"/>
              <a:buFont typeface="Symbol"/>
              <a:buChar char="·"/>
              <a:defRPr sz="3800">
                <a:solidFill>
                  <a:srgbClr val="FFFFFF"/>
                </a:solidFill>
                <a:uFill>
                  <a:solidFill>
                    <a:srgbClr val="000000"/>
                  </a:solidFill>
                </a:uFill>
                <a:latin typeface="Trebuchet MS"/>
                <a:ea typeface="Trebuchet MS"/>
                <a:cs typeface="Trebuchet MS"/>
                <a:sym typeface="Trebuchet MS"/>
              </a:defRPr>
            </a:pPr>
            <a:r>
              <a:rPr u="sng"/>
              <a:t>Peace</a:t>
            </a:r>
            <a:r>
              <a:t> through revelation</a:t>
            </a:r>
          </a:p>
          <a:p>
            <a:pPr marL="1475509" indent="-789709" defTabSz="457200">
              <a:lnSpc>
                <a:spcPct val="150000"/>
              </a:lnSpc>
              <a:spcBef>
                <a:spcPts val="800"/>
              </a:spcBef>
              <a:buClrTx/>
              <a:buSzPct val="100000"/>
              <a:buFont typeface="Symbol"/>
              <a:buChar char="·"/>
              <a:defRPr sz="3800">
                <a:solidFill>
                  <a:srgbClr val="FFFFFF"/>
                </a:solidFill>
                <a:uFill>
                  <a:solidFill>
                    <a:srgbClr val="000000"/>
                  </a:solidFill>
                </a:uFill>
                <a:latin typeface="Trebuchet MS"/>
                <a:ea typeface="Trebuchet MS"/>
                <a:cs typeface="Trebuchet MS"/>
                <a:sym typeface="Trebuchet MS"/>
              </a:defRPr>
            </a:pPr>
            <a:r>
              <a:t>Power of </a:t>
            </a:r>
            <a:r>
              <a:rPr u="sng"/>
              <a:t>reconciliation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2"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Text"/>
          <p:cNvSpPr txBox="1"/>
          <p:nvPr>
            <p:ph type="body" idx="13"/>
          </p:nvPr>
        </p:nvSpPr>
        <p:spPr>
          <a:prstGeom prst="rect">
            <a:avLst/>
          </a:prstGeom>
        </p:spPr>
        <p:txBody>
          <a:bodyPr/>
          <a:lstStyle/>
          <a:p>
            <a:pPr/>
            <a:r>
              <a:t>Text</a:t>
            </a:r>
          </a:p>
        </p:txBody>
      </p:sp>
      <p:pic>
        <p:nvPicPr>
          <p:cNvPr id="245" name="raw.png" descr="raw.png"/>
          <p:cNvPicPr>
            <a:picLocks noChangeAspect="1"/>
          </p:cNvPicPr>
          <p:nvPr/>
        </p:nvPicPr>
        <p:blipFill>
          <a:blip r:embed="rId2">
            <a:extLst/>
          </a:blip>
          <a:stretch>
            <a:fillRect/>
          </a:stretch>
        </p:blipFill>
        <p:spPr>
          <a:xfrm>
            <a:off x="1971738" y="4638978"/>
            <a:ext cx="9315324" cy="4657662"/>
          </a:xfrm>
          <a:prstGeom prst="rect">
            <a:avLst/>
          </a:prstGeom>
          <a:ln w="12700">
            <a:miter lim="400000"/>
          </a:ln>
        </p:spPr>
      </p:pic>
      <p:sp>
        <p:nvSpPr>
          <p:cNvPr id="246" name="The Church God's Orphan Redemption Plan"/>
          <p:cNvSpPr txBox="1"/>
          <p:nvPr/>
        </p:nvSpPr>
        <p:spPr>
          <a:xfrm>
            <a:off x="135979" y="1248078"/>
            <a:ext cx="12732842" cy="264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b="1" sz="8800">
                <a:solidFill>
                  <a:srgbClr val="FFFFFF"/>
                </a:solidFill>
                <a:latin typeface="Helvetica"/>
                <a:ea typeface="Helvetica"/>
                <a:cs typeface="Helvetica"/>
                <a:sym typeface="Helvetica"/>
              </a:defRPr>
            </a:pPr>
            <a:r>
              <a:rPr sz="7800">
                <a:solidFill>
                  <a:schemeClr val="accent1"/>
                </a:solidFill>
              </a:rPr>
              <a:t>The Church God's Orphan Redemption</a:t>
            </a:r>
            <a:r>
              <a:t> </a:t>
            </a:r>
            <a:r>
              <a:rPr>
                <a:solidFill>
                  <a:schemeClr val="accent1"/>
                </a:solidFill>
              </a:rPr>
              <a:t>Plan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Picture 2" descr="Picture 2"/>
          <p:cNvPicPr>
            <a:picLocks noChangeAspect="1"/>
          </p:cNvPicPr>
          <p:nvPr/>
        </p:nvPicPr>
        <p:blipFill>
          <a:blip r:embed="rId2">
            <a:extLst/>
          </a:blip>
          <a:stretch>
            <a:fillRect/>
          </a:stretch>
        </p:blipFill>
        <p:spPr>
          <a:xfrm>
            <a:off x="-1" y="-1"/>
            <a:ext cx="13004801" cy="97536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Title 1"/>
          <p:cNvSpPr txBox="1"/>
          <p:nvPr>
            <p:ph type="title"/>
          </p:nvPr>
        </p:nvSpPr>
        <p:spPr>
          <a:prstGeom prst="rect">
            <a:avLst/>
          </a:prstGeom>
        </p:spPr>
        <p:txBody>
          <a:bodyPr/>
          <a:lstStyle/>
          <a:p>
            <a:pPr/>
          </a:p>
        </p:txBody>
      </p:sp>
      <p:sp>
        <p:nvSpPr>
          <p:cNvPr id="251" name="Subtitle 2"/>
          <p:cNvSpPr txBox="1"/>
          <p:nvPr>
            <p:ph type="body" sz="quarter" idx="1"/>
          </p:nvPr>
        </p:nvSpPr>
        <p:spPr>
          <a:prstGeom prst="rect">
            <a:avLst/>
          </a:prstGeom>
        </p:spPr>
        <p:txBody>
          <a:bodyPr/>
          <a:lstStyle/>
          <a:p>
            <a:pPr/>
          </a:p>
        </p:txBody>
      </p:sp>
      <p:pic>
        <p:nvPicPr>
          <p:cNvPr id="252" name="Picture 2" descr="Picture 2"/>
          <p:cNvPicPr>
            <a:picLocks noChangeAspect="1"/>
          </p:cNvPicPr>
          <p:nvPr/>
        </p:nvPicPr>
        <p:blipFill>
          <a:blip r:embed="rId3">
            <a:extLst/>
          </a:blip>
          <a:stretch>
            <a:fillRect/>
          </a:stretch>
        </p:blipFill>
        <p:spPr>
          <a:xfrm>
            <a:off x="-1" y="-1"/>
            <a:ext cx="13869532" cy="1040158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9" name="IMG_1419.JPG" descr="IMG_1419.JPG"/>
          <p:cNvPicPr>
            <a:picLocks noChangeAspect="1"/>
          </p:cNvPicPr>
          <p:nvPr/>
        </p:nvPicPr>
        <p:blipFill>
          <a:blip r:embed="rId2">
            <a:extLst/>
          </a:blip>
          <a:stretch>
            <a:fillRect/>
          </a:stretch>
        </p:blipFill>
        <p:spPr>
          <a:xfrm>
            <a:off x="231867" y="1105695"/>
            <a:ext cx="13213853" cy="7432794"/>
          </a:xfrm>
          <a:prstGeom prst="rect">
            <a:avLst/>
          </a:prstGeom>
          <a:ln w="12700">
            <a:miter lim="400000"/>
          </a:ln>
        </p:spPr>
      </p:pic>
      <p:pic>
        <p:nvPicPr>
          <p:cNvPr id="200" name="8B81F32C-6E17-4722-84A9-249A80273B66-L0-001.jpeg" descr="8B81F32C-6E17-4722-84A9-249A80273B66-L0-001.jpeg"/>
          <p:cNvPicPr>
            <a:picLocks noChangeAspect="1"/>
          </p:cNvPicPr>
          <p:nvPr/>
        </p:nvPicPr>
        <p:blipFill>
          <a:blip r:embed="rId3">
            <a:extLst/>
          </a:blip>
          <a:stretch>
            <a:fillRect/>
          </a:stretch>
        </p:blipFill>
        <p:spPr>
          <a:xfrm>
            <a:off x="8623544" y="1238710"/>
            <a:ext cx="4343525" cy="1922049"/>
          </a:xfrm>
          <a:prstGeom prst="rect">
            <a:avLst/>
          </a:prstGeom>
          <a:ln w="12700">
            <a:miter lim="400000"/>
          </a:ln>
        </p:spPr>
      </p:pic>
      <p:pic>
        <p:nvPicPr>
          <p:cNvPr id="201" name="thumb_IMG_1295_1024.jpg" descr="thumb_IMG_1295_1024.jpg"/>
          <p:cNvPicPr>
            <a:picLocks noChangeAspect="1"/>
          </p:cNvPicPr>
          <p:nvPr/>
        </p:nvPicPr>
        <p:blipFill>
          <a:blip r:embed="rId4">
            <a:extLst/>
          </a:blip>
          <a:stretch>
            <a:fillRect/>
          </a:stretch>
        </p:blipFill>
        <p:spPr>
          <a:xfrm>
            <a:off x="734026" y="3467472"/>
            <a:ext cx="6303263" cy="484563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8889A0"/>
        </a:solidFill>
      </p:bgPr>
    </p:bg>
    <p:spTree>
      <p:nvGrpSpPr>
        <p:cNvPr id="1" name=""/>
        <p:cNvGrpSpPr/>
        <p:nvPr/>
      </p:nvGrpSpPr>
      <p:grpSpPr>
        <a:xfrm>
          <a:off x="0" y="0"/>
          <a:ext cx="0" cy="0"/>
          <a:chOff x="0" y="0"/>
          <a:chExt cx="0" cy="0"/>
        </a:xfrm>
      </p:grpSpPr>
      <p:sp>
        <p:nvSpPr>
          <p:cNvPr id="203" name="Title"/>
          <p:cNvSpPr txBox="1"/>
          <p:nvPr>
            <p:ph type="title"/>
          </p:nvPr>
        </p:nvSpPr>
        <p:spPr>
          <a:prstGeom prst="rect">
            <a:avLst/>
          </a:prstGeom>
        </p:spPr>
        <p:txBody>
          <a:bodyPr/>
          <a:lstStyle/>
          <a:p>
            <a:pPr defTabSz="457200">
              <a:lnSpc>
                <a:spcPct val="100000"/>
              </a:lnSpc>
              <a:defRPr b="1" cap="none" sz="8800">
                <a:solidFill>
                  <a:srgbClr val="FFFFFF"/>
                </a:solidFill>
                <a:latin typeface="Helvetica"/>
                <a:ea typeface="Helvetica"/>
                <a:cs typeface="Helvetica"/>
                <a:sym typeface="Helvetica"/>
              </a:defRPr>
            </a:pPr>
          </a:p>
        </p:txBody>
      </p:sp>
      <p:pic>
        <p:nvPicPr>
          <p:cNvPr id="204" name="8943947C-BFFA-4B9E-AB9B-A1AA777F5907-L0-001.jpeg" descr="8943947C-BFFA-4B9E-AB9B-A1AA777F5907-L0-001.jpeg"/>
          <p:cNvPicPr>
            <a:picLocks noChangeAspect="1"/>
          </p:cNvPicPr>
          <p:nvPr/>
        </p:nvPicPr>
        <p:blipFill>
          <a:blip r:embed="rId2">
            <a:extLst/>
          </a:blip>
          <a:stretch>
            <a:fillRect/>
          </a:stretch>
        </p:blipFill>
        <p:spPr>
          <a:xfrm>
            <a:off x="-58988" y="-22120"/>
            <a:ext cx="13063789" cy="9797840"/>
          </a:xfrm>
          <a:prstGeom prst="rect">
            <a:avLst/>
          </a:prstGeom>
          <a:ln w="12700">
            <a:miter lim="400000"/>
          </a:ln>
        </p:spPr>
      </p:pic>
      <p:sp>
        <p:nvSpPr>
          <p:cNvPr id="205" name="The Church God's Orphan Redemption Plan"/>
          <p:cNvSpPr txBox="1"/>
          <p:nvPr/>
        </p:nvSpPr>
        <p:spPr>
          <a:xfrm>
            <a:off x="280790" y="4038599"/>
            <a:ext cx="12192000"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spcBef>
                <a:spcPts val="0"/>
              </a:spcBef>
              <a:defRPr b="1" sz="7700">
                <a:solidFill>
                  <a:srgbClr val="FFFFFF"/>
                </a:solidFill>
                <a:latin typeface="Helvetica"/>
                <a:ea typeface="Helvetica"/>
                <a:cs typeface="Helvetica"/>
                <a:sym typeface="Helvetica"/>
              </a:defRPr>
            </a:lvl1pPr>
          </a:lstStyle>
          <a:p>
            <a:pPr/>
            <a:r>
              <a:t>The Church God's Orphan Redemption Plan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77998"/>
        </a:solidFill>
      </p:bgPr>
    </p:bg>
    <p:spTree>
      <p:nvGrpSpPr>
        <p:cNvPr id="1" name=""/>
        <p:cNvGrpSpPr/>
        <p:nvPr/>
      </p:nvGrpSpPr>
      <p:grpSpPr>
        <a:xfrm>
          <a:off x="0" y="0"/>
          <a:ext cx="0" cy="0"/>
          <a:chOff x="0" y="0"/>
          <a:chExt cx="0" cy="0"/>
        </a:xfrm>
      </p:grpSpPr>
      <p:sp>
        <p:nvSpPr>
          <p:cNvPr id="207" name="WE BELIEVE…"/>
          <p:cNvSpPr txBox="1"/>
          <p:nvPr/>
        </p:nvSpPr>
        <p:spPr>
          <a:xfrm>
            <a:off x="312771" y="429857"/>
            <a:ext cx="12379258" cy="8893884"/>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ctr" defTabSz="582506">
              <a:lnSpc>
                <a:spcPct val="125000"/>
              </a:lnSpc>
              <a:spcBef>
                <a:spcPts val="0"/>
              </a:spcBef>
              <a:defRPr b="1" cap="all" spc="39" sz="8000">
                <a:solidFill>
                  <a:srgbClr val="FFD479"/>
                </a:solidFill>
                <a:latin typeface="Helvetica"/>
                <a:ea typeface="Helvetica"/>
                <a:cs typeface="Helvetica"/>
                <a:sym typeface="Helvetica"/>
              </a:defRPr>
            </a:pPr>
            <a:r>
              <a:t>WE BELIEVE </a:t>
            </a:r>
          </a:p>
          <a:p>
            <a:pPr algn="ctr" defTabSz="582506">
              <a:lnSpc>
                <a:spcPct val="125000"/>
              </a:lnSpc>
              <a:spcBef>
                <a:spcPts val="0"/>
              </a:spcBef>
              <a:defRPr b="1" cap="all" spc="39" sz="8000">
                <a:solidFill>
                  <a:srgbClr val="FFD479"/>
                </a:solidFill>
                <a:latin typeface="Helvetica"/>
                <a:ea typeface="Helvetica"/>
                <a:cs typeface="Helvetica"/>
                <a:sym typeface="Helvetica"/>
              </a:defRPr>
            </a:pPr>
            <a:r>
              <a:t>THERE SHOULD BE MORE FAMILIES WAITING ON CHILDREN THAN CHILDREN WAITING ON FAMILIES</a:t>
            </a:r>
            <a:r>
              <a:rPr spc="38"/>
              <a:t>.</a:t>
            </a:r>
            <a:r>
              <a:rPr b="0" spc="38">
                <a:latin typeface="Gill Sans"/>
                <a:ea typeface="Gill Sans"/>
                <a:cs typeface="Gill Sans"/>
                <a:sym typeface="Gill Sans"/>
              </a:rPr>
              <a:t> </a:t>
            </a:r>
            <a:r>
              <a:rPr b="0" spc="30" sz="6400">
                <a:latin typeface="Gill Sans"/>
                <a:ea typeface="Gill Sans"/>
                <a:cs typeface="Gill Sans"/>
                <a:sym typeface="Gill Sans"/>
              </a:rP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Text"/>
          <p:cNvSpPr txBox="1"/>
          <p:nvPr>
            <p:ph type="body" idx="13"/>
          </p:nvPr>
        </p:nvSpPr>
        <p:spPr>
          <a:prstGeom prst="rect">
            <a:avLst/>
          </a:prstGeom>
        </p:spPr>
        <p:txBody>
          <a:bodyPr/>
          <a:lstStyle/>
          <a:p>
            <a:pPr/>
            <a:r>
              <a:t>Text</a:t>
            </a:r>
          </a:p>
        </p:txBody>
      </p:sp>
      <p:sp>
        <p:nvSpPr>
          <p:cNvPr id="210" name="The Revelation of the Orphan"/>
          <p:cNvSpPr txBox="1"/>
          <p:nvPr>
            <p:ph type="title"/>
          </p:nvPr>
        </p:nvSpPr>
        <p:spPr>
          <a:xfrm>
            <a:off x="936752" y="165100"/>
            <a:ext cx="12192001" cy="1498600"/>
          </a:xfrm>
          <a:prstGeom prst="rect">
            <a:avLst/>
          </a:prstGeom>
        </p:spPr>
        <p:txBody>
          <a:bodyPr/>
          <a:lstStyle/>
          <a:p>
            <a:pPr marL="1101436" indent="-872836" defTabSz="457200">
              <a:lnSpc>
                <a:spcPct val="107916"/>
              </a:lnSpc>
              <a:spcBef>
                <a:spcPts val="800"/>
              </a:spcBef>
              <a:buSzPct val="100000"/>
              <a:buAutoNum type="arabicPeriod" startAt="1"/>
              <a:defRPr b="1" cap="none" sz="4200">
                <a:solidFill>
                  <a:srgbClr val="FFFFFF"/>
                </a:solidFill>
                <a:uFill>
                  <a:solidFill>
                    <a:srgbClr val="000000"/>
                  </a:solidFill>
                </a:uFill>
                <a:latin typeface="Trebuchet MS"/>
                <a:ea typeface="Trebuchet MS"/>
                <a:cs typeface="Trebuchet MS"/>
                <a:sym typeface="Trebuchet MS"/>
              </a:defRPr>
            </a:pPr>
            <a:r>
              <a:t>The </a:t>
            </a:r>
            <a:r>
              <a:rPr u="sng"/>
              <a:t>Revelation</a:t>
            </a:r>
            <a:r>
              <a:t> of the Orphan</a:t>
            </a:r>
          </a:p>
        </p:txBody>
      </p:sp>
      <p:sp>
        <p:nvSpPr>
          <p:cNvPr id="211" name="God’s ……"/>
          <p:cNvSpPr txBox="1"/>
          <p:nvPr>
            <p:ph type="body" idx="1"/>
          </p:nvPr>
        </p:nvSpPr>
        <p:spPr>
          <a:xfrm>
            <a:off x="-1" y="1501058"/>
            <a:ext cx="12821708" cy="8432483"/>
          </a:xfrm>
          <a:prstGeom prst="rect">
            <a:avLst/>
          </a:prstGeom>
        </p:spPr>
        <p:txBody>
          <a:bodyPr/>
          <a:lstStyle/>
          <a:p>
            <a:pPr marL="397763" indent="0" defTabSz="397763">
              <a:lnSpc>
                <a:spcPct val="107916"/>
              </a:lnSpc>
              <a:spcBef>
                <a:spcPts val="600"/>
              </a:spcBef>
              <a:buClrTx/>
              <a:buSzTx/>
              <a:buFontTx/>
              <a:buNone/>
              <a:defRPr sz="3306">
                <a:solidFill>
                  <a:srgbClr val="FFFFFF"/>
                </a:solidFill>
                <a:uFill>
                  <a:solidFill>
                    <a:srgbClr val="000000"/>
                  </a:solidFill>
                </a:uFill>
                <a:latin typeface="Trebuchet MS"/>
                <a:ea typeface="Trebuchet MS"/>
                <a:cs typeface="Trebuchet MS"/>
                <a:sym typeface="Trebuchet MS"/>
              </a:defRPr>
            </a:pPr>
            <a:r>
              <a:t>God’s … </a:t>
            </a:r>
          </a:p>
          <a:p>
            <a:pPr marL="950213" indent="-552450" defTabSz="397763">
              <a:lnSpc>
                <a:spcPct val="107916"/>
              </a:lnSpc>
              <a:spcBef>
                <a:spcPts val="600"/>
              </a:spcBef>
              <a:buClrTx/>
              <a:buSzPct val="100000"/>
              <a:buFontTx/>
              <a:buAutoNum type="alphaUcPeriod" startAt="1"/>
              <a:defRPr sz="3306">
                <a:solidFill>
                  <a:srgbClr val="FFFFFF"/>
                </a:solidFill>
                <a:uFill>
                  <a:solidFill>
                    <a:srgbClr val="000000"/>
                  </a:solidFill>
                </a:uFill>
                <a:latin typeface="Trebuchet MS"/>
                <a:ea typeface="Trebuchet MS"/>
                <a:cs typeface="Trebuchet MS"/>
                <a:sym typeface="Trebuchet MS"/>
              </a:defRPr>
            </a:pPr>
            <a:r>
              <a:rPr u="sng"/>
              <a:t>Passion </a:t>
            </a:r>
            <a:r>
              <a:t>…                                                                                                            James 1:27a (AMP) | </a:t>
            </a:r>
            <a:r>
              <a:rPr baseline="31999"/>
              <a:t>27 </a:t>
            </a:r>
            <a:r>
              <a:t>Pure and unblemished religion [as it is expressed in outward acts] in the sight of our God and Father is this: to visit </a:t>
            </a:r>
            <a:r>
              <a:rPr i="1"/>
              <a:t>and</a:t>
            </a:r>
            <a:r>
              <a:t> look after the fatherless and the widows in their distress …</a:t>
            </a:r>
          </a:p>
          <a:p>
            <a:pPr marL="397763" indent="0" defTabSz="397763">
              <a:lnSpc>
                <a:spcPct val="107916"/>
              </a:lnSpc>
              <a:spcBef>
                <a:spcPts val="600"/>
              </a:spcBef>
              <a:buClrTx/>
              <a:buSzTx/>
              <a:buFontTx/>
              <a:buNone/>
              <a:defRPr sz="3306">
                <a:solidFill>
                  <a:srgbClr val="FFFFFF"/>
                </a:solidFill>
                <a:uFill>
                  <a:solidFill>
                    <a:srgbClr val="000000"/>
                  </a:solidFill>
                </a:uFill>
                <a:latin typeface="Trebuchet MS"/>
                <a:ea typeface="Trebuchet MS"/>
                <a:cs typeface="Trebuchet MS"/>
                <a:sym typeface="Trebuchet MS"/>
              </a:defRPr>
            </a:pPr>
          </a:p>
          <a:p>
            <a:pPr marL="950213" indent="-552450" defTabSz="397763">
              <a:lnSpc>
                <a:spcPct val="107916"/>
              </a:lnSpc>
              <a:spcBef>
                <a:spcPts val="600"/>
              </a:spcBef>
              <a:buClrTx/>
              <a:buSzPct val="100000"/>
              <a:buFontTx/>
              <a:buAutoNum type="alphaUcPeriod" startAt="2"/>
              <a:defRPr sz="3306">
                <a:solidFill>
                  <a:srgbClr val="FFFFFF"/>
                </a:solidFill>
                <a:uFill>
                  <a:solidFill>
                    <a:srgbClr val="000000"/>
                  </a:solidFill>
                </a:uFill>
                <a:latin typeface="Trebuchet MS"/>
                <a:ea typeface="Trebuchet MS"/>
                <a:cs typeface="Trebuchet MS"/>
                <a:sym typeface="Trebuchet MS"/>
              </a:defRPr>
            </a:pPr>
            <a:r>
              <a:rPr u="sng"/>
              <a:t>Compassion</a:t>
            </a:r>
            <a:r>
              <a:t>  —                                                                                                     Isaiah 1:17 (NKJV) | </a:t>
            </a:r>
            <a:r>
              <a:rPr baseline="31999"/>
              <a:t>17 </a:t>
            </a:r>
            <a:r>
              <a:t>Learn to do good; Seek justice, Rebuke the oppressor; Defend the fatherless, Plead for the widow.</a:t>
            </a:r>
          </a:p>
          <a:p>
            <a:pPr marL="397763" indent="0" defTabSz="397763">
              <a:lnSpc>
                <a:spcPct val="107916"/>
              </a:lnSpc>
              <a:spcBef>
                <a:spcPts val="600"/>
              </a:spcBef>
              <a:buClrTx/>
              <a:buSzTx/>
              <a:buFontTx/>
              <a:buNone/>
              <a:defRPr sz="3306">
                <a:solidFill>
                  <a:srgbClr val="FFFFFF"/>
                </a:solidFill>
                <a:uFill>
                  <a:solidFill>
                    <a:srgbClr val="000000"/>
                  </a:solidFill>
                </a:uFill>
                <a:latin typeface="Trebuchet MS"/>
                <a:ea typeface="Trebuchet MS"/>
                <a:cs typeface="Trebuchet MS"/>
                <a:sym typeface="Trebuchet MS"/>
              </a:defRPr>
            </a:pPr>
          </a:p>
          <a:p>
            <a:pPr marL="950213" indent="-552450" defTabSz="397763">
              <a:lnSpc>
                <a:spcPct val="107916"/>
              </a:lnSpc>
              <a:spcBef>
                <a:spcPts val="600"/>
              </a:spcBef>
              <a:buClrTx/>
              <a:buSzPct val="100000"/>
              <a:buFontTx/>
              <a:buAutoNum type="alphaUcPeriod" startAt="3"/>
              <a:defRPr sz="3306">
                <a:solidFill>
                  <a:srgbClr val="FFFFFF"/>
                </a:solidFill>
                <a:uFill>
                  <a:solidFill>
                    <a:srgbClr val="000000"/>
                  </a:solidFill>
                </a:uFill>
                <a:latin typeface="Trebuchet MS"/>
                <a:ea typeface="Trebuchet MS"/>
                <a:cs typeface="Trebuchet MS"/>
                <a:sym typeface="Trebuchet MS"/>
              </a:defRPr>
            </a:pPr>
            <a:r>
              <a:rPr u="sng"/>
              <a:t>Plan</a:t>
            </a:r>
            <a:r>
              <a:t> —                                                                                                                   Psalm 68:5-6a (NIV) | </a:t>
            </a:r>
            <a:r>
              <a:rPr baseline="31999"/>
              <a:t>5 </a:t>
            </a:r>
            <a:r>
              <a:t>A father to the fatherless, a defender of widows, is God in his holy dwelling. </a:t>
            </a:r>
            <a:r>
              <a:rPr baseline="31999"/>
              <a:t>6 </a:t>
            </a:r>
            <a:r>
              <a:t>God sets the lonely in families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1">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3" name="Picture 2" descr="Picture 2"/>
          <p:cNvPicPr>
            <a:picLocks noChangeAspect="1"/>
          </p:cNvPicPr>
          <p:nvPr/>
        </p:nvPicPr>
        <p:blipFill>
          <a:blip r:embed="rId2">
            <a:extLst/>
          </a:blip>
          <a:stretch>
            <a:fillRect/>
          </a:stretch>
        </p:blipFill>
        <p:spPr>
          <a:xfrm>
            <a:off x="-1" y="-1"/>
            <a:ext cx="13869532" cy="1040158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5" name="Picture 2" descr="Picture 2"/>
          <p:cNvPicPr>
            <a:picLocks noChangeAspect="1"/>
          </p:cNvPicPr>
          <p:nvPr/>
        </p:nvPicPr>
        <p:blipFill>
          <a:blip r:embed="rId2">
            <a:extLst/>
          </a:blip>
          <a:stretch>
            <a:fillRect/>
          </a:stretch>
        </p:blipFill>
        <p:spPr>
          <a:xfrm>
            <a:off x="-1" y="-1"/>
            <a:ext cx="13004801" cy="97536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Picture 2" descr="Picture 2"/>
          <p:cNvPicPr>
            <a:picLocks noChangeAspect="1"/>
          </p:cNvPicPr>
          <p:nvPr/>
        </p:nvPicPr>
        <p:blipFill>
          <a:blip r:embed="rId2">
            <a:extLst/>
          </a:blip>
          <a:stretch>
            <a:fillRect/>
          </a:stretch>
        </p:blipFill>
        <p:spPr>
          <a:xfrm>
            <a:off x="-1" y="-1"/>
            <a:ext cx="13004801" cy="97536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9" name="Picture 2" descr="Picture 2"/>
          <p:cNvPicPr>
            <a:picLocks noChangeAspect="1"/>
          </p:cNvPicPr>
          <p:nvPr/>
        </p:nvPicPr>
        <p:blipFill>
          <a:blip r:embed="rId2">
            <a:extLst/>
          </a:blip>
          <a:stretch>
            <a:fillRect/>
          </a:stretch>
        </p:blipFill>
        <p:spPr>
          <a:xfrm>
            <a:off x="-1" y="-1"/>
            <a:ext cx="13004801" cy="97536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